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60" r:id="rId1"/>
  </p:sldMasterIdLst>
  <p:notesMasterIdLst>
    <p:notesMasterId r:id="rId1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13004800" cy="9753600"/>
  <p:notesSz cx="6858000" cy="9144000"/>
  <p:embeddedFontLst>
    <p:embeddedFont>
      <p:font typeface="Helvetica Neue Light" panose="020B0604020202020204" charset="0"/>
      <p:regular r:id="rId17"/>
      <p:bold r:id="rId18"/>
      <p:italic r:id="rId19"/>
      <p:boldItalic r:id="rId20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51" d="100"/>
          <a:sy n="51" d="100"/>
        </p:scale>
        <p:origin x="1687" y="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2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1.fntdata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font" Target="fonts/font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4" name="Shape 4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lnSpc>
                <a:spcPct val="125000"/>
              </a:lnSpc>
              <a:spcBef>
                <a:spcPts val="0"/>
              </a:spcBef>
              <a:buChar char="●"/>
              <a:defRPr sz="2400" b="0" i="0" u="none" strike="noStrike" cap="none">
                <a:latin typeface="Avenir"/>
                <a:ea typeface="Avenir"/>
                <a:cs typeface="Avenir"/>
                <a:sym typeface="Avenir"/>
              </a:defRPr>
            </a:lvl1pPr>
            <a:lvl2pPr marL="0" marR="0" lvl="1" indent="228600" algn="l" rtl="0">
              <a:lnSpc>
                <a:spcPct val="125000"/>
              </a:lnSpc>
              <a:spcBef>
                <a:spcPts val="0"/>
              </a:spcBef>
              <a:buChar char="○"/>
              <a:defRPr sz="2400" b="0" i="0" u="none" strike="noStrike" cap="none">
                <a:latin typeface="Avenir"/>
                <a:ea typeface="Avenir"/>
                <a:cs typeface="Avenir"/>
                <a:sym typeface="Avenir"/>
              </a:defRPr>
            </a:lvl2pPr>
            <a:lvl3pPr marL="0" marR="0" lvl="2" indent="457200" algn="l" rtl="0">
              <a:lnSpc>
                <a:spcPct val="125000"/>
              </a:lnSpc>
              <a:spcBef>
                <a:spcPts val="0"/>
              </a:spcBef>
              <a:buChar char="■"/>
              <a:defRPr sz="2400" b="0" i="0" u="none" strike="noStrike" cap="none">
                <a:latin typeface="Avenir"/>
                <a:ea typeface="Avenir"/>
                <a:cs typeface="Avenir"/>
                <a:sym typeface="Avenir"/>
              </a:defRPr>
            </a:lvl3pPr>
            <a:lvl4pPr marL="0" marR="0" lvl="3" indent="685800" algn="l" rtl="0">
              <a:lnSpc>
                <a:spcPct val="125000"/>
              </a:lnSpc>
              <a:spcBef>
                <a:spcPts val="0"/>
              </a:spcBef>
              <a:buChar char="●"/>
              <a:defRPr sz="2400" b="0" i="0" u="none" strike="noStrike" cap="none">
                <a:latin typeface="Avenir"/>
                <a:ea typeface="Avenir"/>
                <a:cs typeface="Avenir"/>
                <a:sym typeface="Avenir"/>
              </a:defRPr>
            </a:lvl4pPr>
            <a:lvl5pPr marL="0" marR="0" lvl="4" indent="914400" algn="l" rtl="0">
              <a:lnSpc>
                <a:spcPct val="125000"/>
              </a:lnSpc>
              <a:spcBef>
                <a:spcPts val="0"/>
              </a:spcBef>
              <a:buChar char="○"/>
              <a:defRPr sz="2400" b="0" i="0" u="none" strike="noStrike" cap="none">
                <a:latin typeface="Avenir"/>
                <a:ea typeface="Avenir"/>
                <a:cs typeface="Avenir"/>
                <a:sym typeface="Avenir"/>
              </a:defRPr>
            </a:lvl5pPr>
            <a:lvl6pPr marL="0" marR="0" lvl="5" indent="1143000" algn="l" rtl="0">
              <a:lnSpc>
                <a:spcPct val="125000"/>
              </a:lnSpc>
              <a:spcBef>
                <a:spcPts val="0"/>
              </a:spcBef>
              <a:buChar char="■"/>
              <a:defRPr sz="2400" b="0" i="0" u="none" strike="noStrike" cap="none">
                <a:latin typeface="Avenir"/>
                <a:ea typeface="Avenir"/>
                <a:cs typeface="Avenir"/>
                <a:sym typeface="Avenir"/>
              </a:defRPr>
            </a:lvl6pPr>
            <a:lvl7pPr marL="0" marR="0" lvl="6" indent="1371600" algn="l" rtl="0">
              <a:lnSpc>
                <a:spcPct val="125000"/>
              </a:lnSpc>
              <a:spcBef>
                <a:spcPts val="0"/>
              </a:spcBef>
              <a:buChar char="●"/>
              <a:defRPr sz="2400" b="0" i="0" u="none" strike="noStrike" cap="none">
                <a:latin typeface="Avenir"/>
                <a:ea typeface="Avenir"/>
                <a:cs typeface="Avenir"/>
                <a:sym typeface="Avenir"/>
              </a:defRPr>
            </a:lvl7pPr>
            <a:lvl8pPr marL="0" marR="0" lvl="7" indent="1600200" algn="l" rtl="0">
              <a:lnSpc>
                <a:spcPct val="125000"/>
              </a:lnSpc>
              <a:spcBef>
                <a:spcPts val="0"/>
              </a:spcBef>
              <a:buChar char="○"/>
              <a:defRPr sz="2400" b="0" i="0" u="none" strike="noStrike" cap="none">
                <a:latin typeface="Avenir"/>
                <a:ea typeface="Avenir"/>
                <a:cs typeface="Avenir"/>
                <a:sym typeface="Avenir"/>
              </a:defRPr>
            </a:lvl8pPr>
            <a:lvl9pPr marL="0" marR="0" lvl="8" indent="1828800" algn="l" rtl="0">
              <a:lnSpc>
                <a:spcPct val="125000"/>
              </a:lnSpc>
              <a:spcBef>
                <a:spcPts val="0"/>
              </a:spcBef>
              <a:buChar char="■"/>
              <a:defRPr sz="2400" b="0" i="0" u="none" strike="noStrike" cap="none">
                <a:latin typeface="Avenir"/>
                <a:ea typeface="Avenir"/>
                <a:cs typeface="Avenir"/>
                <a:sym typeface="Avenir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920425038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Shape 35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36" name="Shape 36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06272780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Shape 93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94" name="Shape 9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37741188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Shape 99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00" name="Shape 100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53368565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Shape 108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09" name="Shape 109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41951564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Shape 114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15" name="Shape 115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14122928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Shape 120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21" name="Shape 121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8237086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Shape 41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42" name="Shape 42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67852950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Shape 50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51" name="Shape 51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42111779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57" name="Shape 57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77049233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Shape 63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64" name="Shape 6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09562620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hape 69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70" name="Shape 70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36411007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76" name="Shape 76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78874622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07824439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Shape 87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8" name="Shape 88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8405125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Subtitl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hape 9"/>
          <p:cNvSpPr txBox="1">
            <a:spLocks noGrp="1"/>
          </p:cNvSpPr>
          <p:nvPr>
            <p:ph type="title"/>
          </p:nvPr>
        </p:nvSpPr>
        <p:spPr>
          <a:xfrm>
            <a:off x="850900" y="1270000"/>
            <a:ext cx="11303000" cy="35052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b" anchorCtr="0"/>
          <a:lstStyle>
            <a:lvl1pPr marL="0" marR="0" lvl="0" indent="0" algn="l" rtl="0">
              <a:spcBef>
                <a:spcPts val="0"/>
              </a:spcBef>
              <a:buNone/>
              <a:defRPr sz="7200" b="0" i="0" u="none" strike="noStrike" cap="none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marL="0" marR="0" lvl="1" indent="228600" algn="l" rtl="0">
              <a:spcBef>
                <a:spcPts val="0"/>
              </a:spcBef>
              <a:buNone/>
              <a:defRPr sz="7200" b="0" i="0" u="none" strike="noStrike" cap="none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marL="0" marR="0" lvl="2" indent="457200" algn="l" rtl="0">
              <a:spcBef>
                <a:spcPts val="0"/>
              </a:spcBef>
              <a:buNone/>
              <a:defRPr sz="7200" b="0" i="0" u="none" strike="noStrike" cap="none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marL="0" marR="0" lvl="3" indent="685800" algn="l" rtl="0">
              <a:spcBef>
                <a:spcPts val="0"/>
              </a:spcBef>
              <a:buNone/>
              <a:defRPr sz="7200" b="0" i="0" u="none" strike="noStrike" cap="none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marL="0" marR="0" lvl="4" indent="914400" algn="l" rtl="0">
              <a:spcBef>
                <a:spcPts val="0"/>
              </a:spcBef>
              <a:buNone/>
              <a:defRPr sz="7200" b="0" i="0" u="none" strike="noStrike" cap="none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marL="0" marR="0" lvl="5" indent="1143000" algn="l" rtl="0">
              <a:spcBef>
                <a:spcPts val="0"/>
              </a:spcBef>
              <a:buNone/>
              <a:defRPr sz="7200" b="0" i="0" u="none" strike="noStrike" cap="none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L="0" marR="0" lvl="6" indent="1371600" algn="l" rtl="0">
              <a:spcBef>
                <a:spcPts val="0"/>
              </a:spcBef>
              <a:buNone/>
              <a:defRPr sz="7200" b="0" i="0" u="none" strike="noStrike" cap="none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L="0" marR="0" lvl="7" indent="1600200" algn="l" rtl="0">
              <a:spcBef>
                <a:spcPts val="0"/>
              </a:spcBef>
              <a:buNone/>
              <a:defRPr sz="7200" b="0" i="0" u="none" strike="noStrike" cap="none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L="0" marR="0" lvl="8" indent="1828800" algn="l" rtl="0">
              <a:spcBef>
                <a:spcPts val="0"/>
              </a:spcBef>
              <a:buNone/>
              <a:defRPr sz="7200" b="0" i="0" u="none" strike="noStrike" cap="none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endParaRPr/>
          </a:p>
        </p:txBody>
      </p:sp>
      <p:sp>
        <p:nvSpPr>
          <p:cNvPr id="10" name="Shape 10"/>
          <p:cNvSpPr txBox="1">
            <a:spLocks noGrp="1"/>
          </p:cNvSpPr>
          <p:nvPr>
            <p:ph type="body" idx="1"/>
          </p:nvPr>
        </p:nvSpPr>
        <p:spPr>
          <a:xfrm>
            <a:off x="850900" y="4864100"/>
            <a:ext cx="11303000" cy="157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buClr>
                <a:srgbClr val="73BFFF"/>
              </a:buClr>
              <a:buSzPct val="100000"/>
              <a:buFont typeface="Helvetica Neue Light"/>
              <a:buNone/>
              <a:defRPr sz="4200" b="0" i="0" u="none" strike="noStrike" cap="none">
                <a:solidFill>
                  <a:srgbClr val="73B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marL="0" marR="0" lvl="1" indent="228600" algn="l" rtl="0">
              <a:spcBef>
                <a:spcPts val="0"/>
              </a:spcBef>
              <a:buClr>
                <a:srgbClr val="73BFFF"/>
              </a:buClr>
              <a:buSzPct val="100000"/>
              <a:buFont typeface="Helvetica Neue Light"/>
              <a:buNone/>
              <a:defRPr sz="4200" b="0" i="0" u="none" strike="noStrike" cap="none">
                <a:solidFill>
                  <a:srgbClr val="73B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marL="0" marR="0" lvl="2" indent="457200" algn="l" rtl="0">
              <a:spcBef>
                <a:spcPts val="0"/>
              </a:spcBef>
              <a:buClr>
                <a:srgbClr val="73BFFF"/>
              </a:buClr>
              <a:buSzPct val="100000"/>
              <a:buFont typeface="Helvetica Neue Light"/>
              <a:buNone/>
              <a:defRPr sz="4200" b="0" i="0" u="none" strike="noStrike" cap="none">
                <a:solidFill>
                  <a:srgbClr val="73B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marL="0" marR="0" lvl="3" indent="685800" algn="l" rtl="0">
              <a:spcBef>
                <a:spcPts val="0"/>
              </a:spcBef>
              <a:buClr>
                <a:srgbClr val="73BFFF"/>
              </a:buClr>
              <a:buSzPct val="100000"/>
              <a:buFont typeface="Helvetica Neue Light"/>
              <a:buNone/>
              <a:defRPr sz="4200" b="0" i="0" u="none" strike="noStrike" cap="none">
                <a:solidFill>
                  <a:srgbClr val="73B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marL="0" marR="0" lvl="4" indent="914400" algn="l" rtl="0">
              <a:spcBef>
                <a:spcPts val="0"/>
              </a:spcBef>
              <a:buClr>
                <a:srgbClr val="73BFFF"/>
              </a:buClr>
              <a:buSzPct val="100000"/>
              <a:buFont typeface="Helvetica Neue Light"/>
              <a:buNone/>
              <a:defRPr sz="4200" b="0" i="0" u="none" strike="noStrike" cap="none">
                <a:solidFill>
                  <a:srgbClr val="73B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marL="2667000" marR="0" lvl="5" indent="-375920" algn="l" rtl="0">
              <a:spcBef>
                <a:spcPts val="3600"/>
              </a:spcBef>
              <a:buClr>
                <a:srgbClr val="FFFFFF"/>
              </a:buClr>
              <a:buSzPct val="30000"/>
              <a:buFont typeface="Helvetica Neue Light"/>
              <a:buChar char="•"/>
              <a:defRPr sz="3600" b="0" i="0" u="none" strike="noStrike" cap="none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L="3111500" marR="0" lvl="6" indent="-375920" algn="l" rtl="0">
              <a:spcBef>
                <a:spcPts val="3600"/>
              </a:spcBef>
              <a:buClr>
                <a:srgbClr val="FFFFFF"/>
              </a:buClr>
              <a:buSzPct val="30000"/>
              <a:buFont typeface="Helvetica Neue Light"/>
              <a:buChar char="•"/>
              <a:defRPr sz="3600" b="0" i="0" u="none" strike="noStrike" cap="none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L="3556000" marR="0" lvl="7" indent="-375920" algn="l" rtl="0">
              <a:spcBef>
                <a:spcPts val="3600"/>
              </a:spcBef>
              <a:buClr>
                <a:srgbClr val="FFFFFF"/>
              </a:buClr>
              <a:buSzPct val="30000"/>
              <a:buFont typeface="Helvetica Neue Light"/>
              <a:buChar char="•"/>
              <a:defRPr sz="3600" b="0" i="0" u="none" strike="noStrike" cap="none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L="4000500" marR="0" lvl="8" indent="-375920" algn="l" rtl="0">
              <a:spcBef>
                <a:spcPts val="3600"/>
              </a:spcBef>
              <a:buClr>
                <a:srgbClr val="FFFFFF"/>
              </a:buClr>
              <a:buSzPct val="30000"/>
              <a:buFont typeface="Helvetica Neue Light"/>
              <a:buChar char="•"/>
              <a:defRPr sz="3600" b="0" i="0" u="none" strike="noStrike" cap="none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Quote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Photo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Blank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, Bullets &amp; Photo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hape 12"/>
          <p:cNvSpPr txBox="1">
            <a:spLocks noGrp="1"/>
          </p:cNvSpPr>
          <p:nvPr>
            <p:ph type="title"/>
          </p:nvPr>
        </p:nvSpPr>
        <p:spPr>
          <a:xfrm>
            <a:off x="787400" y="254000"/>
            <a:ext cx="11430000" cy="24384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7200" b="0" i="0" u="none" strike="noStrike" cap="none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marL="0" marR="0" lvl="1" indent="228600" algn="l" rtl="0">
              <a:spcBef>
                <a:spcPts val="0"/>
              </a:spcBef>
              <a:buNone/>
              <a:defRPr sz="7200" b="0" i="0" u="none" strike="noStrike" cap="none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marL="0" marR="0" lvl="2" indent="457200" algn="l" rtl="0">
              <a:spcBef>
                <a:spcPts val="0"/>
              </a:spcBef>
              <a:buNone/>
              <a:defRPr sz="7200" b="0" i="0" u="none" strike="noStrike" cap="none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marL="0" marR="0" lvl="3" indent="685800" algn="l" rtl="0">
              <a:spcBef>
                <a:spcPts val="0"/>
              </a:spcBef>
              <a:buNone/>
              <a:defRPr sz="7200" b="0" i="0" u="none" strike="noStrike" cap="none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marL="0" marR="0" lvl="4" indent="914400" algn="l" rtl="0">
              <a:spcBef>
                <a:spcPts val="0"/>
              </a:spcBef>
              <a:buNone/>
              <a:defRPr sz="7200" b="0" i="0" u="none" strike="noStrike" cap="none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marL="0" marR="0" lvl="5" indent="1143000" algn="l" rtl="0">
              <a:spcBef>
                <a:spcPts val="0"/>
              </a:spcBef>
              <a:buNone/>
              <a:defRPr sz="7200" b="0" i="0" u="none" strike="noStrike" cap="none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L="0" marR="0" lvl="6" indent="1371600" algn="l" rtl="0">
              <a:spcBef>
                <a:spcPts val="0"/>
              </a:spcBef>
              <a:buNone/>
              <a:defRPr sz="7200" b="0" i="0" u="none" strike="noStrike" cap="none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L="0" marR="0" lvl="7" indent="1600200" algn="l" rtl="0">
              <a:spcBef>
                <a:spcPts val="0"/>
              </a:spcBef>
              <a:buNone/>
              <a:defRPr sz="7200" b="0" i="0" u="none" strike="noStrike" cap="none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L="0" marR="0" lvl="8" indent="1828800" algn="l" rtl="0">
              <a:spcBef>
                <a:spcPts val="0"/>
              </a:spcBef>
              <a:buNone/>
              <a:defRPr sz="7200" b="0" i="0" u="none" strike="noStrike" cap="none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endParaRPr/>
          </a:p>
        </p:txBody>
      </p:sp>
      <p:sp>
        <p:nvSpPr>
          <p:cNvPr id="13" name="Shape 13"/>
          <p:cNvSpPr txBox="1">
            <a:spLocks noGrp="1"/>
          </p:cNvSpPr>
          <p:nvPr>
            <p:ph type="body" idx="1"/>
          </p:nvPr>
        </p:nvSpPr>
        <p:spPr>
          <a:xfrm>
            <a:off x="787400" y="2768600"/>
            <a:ext cx="5422900" cy="57150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444500" marR="0" lvl="0" indent="-375920" algn="l" rtl="0">
              <a:spcBef>
                <a:spcPts val="3600"/>
              </a:spcBef>
              <a:buClr>
                <a:srgbClr val="FFFFFF"/>
              </a:buClr>
              <a:buSzPct val="30000"/>
              <a:buFont typeface="Helvetica Neue Light"/>
              <a:buChar char="•"/>
              <a:defRPr sz="3600" b="0" i="0" u="none" strike="noStrike" cap="none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marL="889000" marR="0" lvl="1" indent="-375919" algn="l" rtl="0">
              <a:spcBef>
                <a:spcPts val="3600"/>
              </a:spcBef>
              <a:buClr>
                <a:srgbClr val="FFFFFF"/>
              </a:buClr>
              <a:buSzPct val="30000"/>
              <a:buFont typeface="Helvetica Neue Light"/>
              <a:buChar char="•"/>
              <a:defRPr sz="3600" b="0" i="0" u="none" strike="noStrike" cap="none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marL="1333500" marR="0" lvl="2" indent="-375919" algn="l" rtl="0">
              <a:spcBef>
                <a:spcPts val="3600"/>
              </a:spcBef>
              <a:buClr>
                <a:srgbClr val="FFFFFF"/>
              </a:buClr>
              <a:buSzPct val="30000"/>
              <a:buFont typeface="Helvetica Neue Light"/>
              <a:buChar char="•"/>
              <a:defRPr sz="3600" b="0" i="0" u="none" strike="noStrike" cap="none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marL="1778000" marR="0" lvl="3" indent="-375919" algn="l" rtl="0">
              <a:spcBef>
                <a:spcPts val="3600"/>
              </a:spcBef>
              <a:buClr>
                <a:srgbClr val="FFFFFF"/>
              </a:buClr>
              <a:buSzPct val="30000"/>
              <a:buFont typeface="Helvetica Neue Light"/>
              <a:buChar char="•"/>
              <a:defRPr sz="3600" b="0" i="0" u="none" strike="noStrike" cap="none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marL="2222500" marR="0" lvl="4" indent="-375920" algn="l" rtl="0">
              <a:spcBef>
                <a:spcPts val="3600"/>
              </a:spcBef>
              <a:buClr>
                <a:srgbClr val="FFFFFF"/>
              </a:buClr>
              <a:buSzPct val="30000"/>
              <a:buFont typeface="Helvetica Neue Light"/>
              <a:buChar char="•"/>
              <a:defRPr sz="3600" b="0" i="0" u="none" strike="noStrike" cap="none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marL="2667000" marR="0" lvl="5" indent="-375920" algn="l" rtl="0">
              <a:spcBef>
                <a:spcPts val="3600"/>
              </a:spcBef>
              <a:buClr>
                <a:srgbClr val="FFFFFF"/>
              </a:buClr>
              <a:buSzPct val="30000"/>
              <a:buFont typeface="Helvetica Neue Light"/>
              <a:buChar char="•"/>
              <a:defRPr sz="3600" b="0" i="0" u="none" strike="noStrike" cap="none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L="3111500" marR="0" lvl="6" indent="-375920" algn="l" rtl="0">
              <a:spcBef>
                <a:spcPts val="3600"/>
              </a:spcBef>
              <a:buClr>
                <a:srgbClr val="FFFFFF"/>
              </a:buClr>
              <a:buSzPct val="30000"/>
              <a:buFont typeface="Helvetica Neue Light"/>
              <a:buChar char="•"/>
              <a:defRPr sz="3600" b="0" i="0" u="none" strike="noStrike" cap="none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L="3556000" marR="0" lvl="7" indent="-375920" algn="l" rtl="0">
              <a:spcBef>
                <a:spcPts val="3600"/>
              </a:spcBef>
              <a:buClr>
                <a:srgbClr val="FFFFFF"/>
              </a:buClr>
              <a:buSzPct val="30000"/>
              <a:buFont typeface="Helvetica Neue Light"/>
              <a:buChar char="•"/>
              <a:defRPr sz="3600" b="0" i="0" u="none" strike="noStrike" cap="none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L="4000500" marR="0" lvl="8" indent="-375920" algn="l" rtl="0">
              <a:spcBef>
                <a:spcPts val="3600"/>
              </a:spcBef>
              <a:buClr>
                <a:srgbClr val="FFFFFF"/>
              </a:buClr>
              <a:buSzPct val="30000"/>
              <a:buFont typeface="Helvetica Neue Light"/>
              <a:buChar char="•"/>
              <a:defRPr sz="3600" b="0" i="0" u="none" strike="noStrike" cap="none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&amp; Bullets"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hape 15"/>
          <p:cNvSpPr txBox="1">
            <a:spLocks noGrp="1"/>
          </p:cNvSpPr>
          <p:nvPr>
            <p:ph type="title"/>
          </p:nvPr>
        </p:nvSpPr>
        <p:spPr>
          <a:xfrm>
            <a:off x="787400" y="254000"/>
            <a:ext cx="11430000" cy="24384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7200" b="0" i="0" u="none" strike="noStrike" cap="none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marL="0" marR="0" lvl="1" indent="228600" algn="l" rtl="0">
              <a:spcBef>
                <a:spcPts val="0"/>
              </a:spcBef>
              <a:buNone/>
              <a:defRPr sz="7200" b="0" i="0" u="none" strike="noStrike" cap="none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marL="0" marR="0" lvl="2" indent="457200" algn="l" rtl="0">
              <a:spcBef>
                <a:spcPts val="0"/>
              </a:spcBef>
              <a:buNone/>
              <a:defRPr sz="7200" b="0" i="0" u="none" strike="noStrike" cap="none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marL="0" marR="0" lvl="3" indent="685800" algn="l" rtl="0">
              <a:spcBef>
                <a:spcPts val="0"/>
              </a:spcBef>
              <a:buNone/>
              <a:defRPr sz="7200" b="0" i="0" u="none" strike="noStrike" cap="none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marL="0" marR="0" lvl="4" indent="914400" algn="l" rtl="0">
              <a:spcBef>
                <a:spcPts val="0"/>
              </a:spcBef>
              <a:buNone/>
              <a:defRPr sz="7200" b="0" i="0" u="none" strike="noStrike" cap="none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marL="0" marR="0" lvl="5" indent="1143000" algn="l" rtl="0">
              <a:spcBef>
                <a:spcPts val="0"/>
              </a:spcBef>
              <a:buNone/>
              <a:defRPr sz="7200" b="0" i="0" u="none" strike="noStrike" cap="none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L="0" marR="0" lvl="6" indent="1371600" algn="l" rtl="0">
              <a:spcBef>
                <a:spcPts val="0"/>
              </a:spcBef>
              <a:buNone/>
              <a:defRPr sz="7200" b="0" i="0" u="none" strike="noStrike" cap="none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L="0" marR="0" lvl="7" indent="1600200" algn="l" rtl="0">
              <a:spcBef>
                <a:spcPts val="0"/>
              </a:spcBef>
              <a:buNone/>
              <a:defRPr sz="7200" b="0" i="0" u="none" strike="noStrike" cap="none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L="0" marR="0" lvl="8" indent="1828800" algn="l" rtl="0">
              <a:spcBef>
                <a:spcPts val="0"/>
              </a:spcBef>
              <a:buNone/>
              <a:defRPr sz="7200" b="0" i="0" u="none" strike="noStrike" cap="none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endParaRPr/>
          </a:p>
        </p:txBody>
      </p:sp>
      <p:sp>
        <p:nvSpPr>
          <p:cNvPr id="16" name="Shape 16"/>
          <p:cNvSpPr txBox="1">
            <a:spLocks noGrp="1"/>
          </p:cNvSpPr>
          <p:nvPr>
            <p:ph type="body" idx="1"/>
          </p:nvPr>
        </p:nvSpPr>
        <p:spPr>
          <a:xfrm>
            <a:off x="787400" y="2768600"/>
            <a:ext cx="11430000" cy="57150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444500" marR="0" lvl="0" indent="-375920" algn="l" rtl="0">
              <a:spcBef>
                <a:spcPts val="3600"/>
              </a:spcBef>
              <a:buClr>
                <a:srgbClr val="FFFFFF"/>
              </a:buClr>
              <a:buSzPct val="30000"/>
              <a:buFont typeface="Helvetica Neue Light"/>
              <a:buChar char="•"/>
              <a:defRPr sz="3600" b="0" i="0" u="none" strike="noStrike" cap="none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marL="889000" marR="0" lvl="1" indent="-375919" algn="l" rtl="0">
              <a:spcBef>
                <a:spcPts val="3600"/>
              </a:spcBef>
              <a:buClr>
                <a:srgbClr val="FFFFFF"/>
              </a:buClr>
              <a:buSzPct val="30000"/>
              <a:buFont typeface="Helvetica Neue Light"/>
              <a:buChar char="•"/>
              <a:defRPr sz="3600" b="0" i="0" u="none" strike="noStrike" cap="none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marL="1333500" marR="0" lvl="2" indent="-375919" algn="l" rtl="0">
              <a:spcBef>
                <a:spcPts val="3600"/>
              </a:spcBef>
              <a:buClr>
                <a:srgbClr val="FFFFFF"/>
              </a:buClr>
              <a:buSzPct val="30000"/>
              <a:buFont typeface="Helvetica Neue Light"/>
              <a:buChar char="•"/>
              <a:defRPr sz="3600" b="0" i="0" u="none" strike="noStrike" cap="none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marL="1778000" marR="0" lvl="3" indent="-375919" algn="l" rtl="0">
              <a:spcBef>
                <a:spcPts val="3600"/>
              </a:spcBef>
              <a:buClr>
                <a:srgbClr val="FFFFFF"/>
              </a:buClr>
              <a:buSzPct val="30000"/>
              <a:buFont typeface="Helvetica Neue Light"/>
              <a:buChar char="•"/>
              <a:defRPr sz="3600" b="0" i="0" u="none" strike="noStrike" cap="none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marL="2222500" marR="0" lvl="4" indent="-375920" algn="l" rtl="0">
              <a:spcBef>
                <a:spcPts val="3600"/>
              </a:spcBef>
              <a:buClr>
                <a:srgbClr val="FFFFFF"/>
              </a:buClr>
              <a:buSzPct val="30000"/>
              <a:buFont typeface="Helvetica Neue Light"/>
              <a:buChar char="•"/>
              <a:defRPr sz="3600" b="0" i="0" u="none" strike="noStrike" cap="none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marL="2667000" marR="0" lvl="5" indent="-375920" algn="l" rtl="0">
              <a:spcBef>
                <a:spcPts val="3600"/>
              </a:spcBef>
              <a:buClr>
                <a:srgbClr val="FFFFFF"/>
              </a:buClr>
              <a:buSzPct val="30000"/>
              <a:buFont typeface="Helvetica Neue Light"/>
              <a:buChar char="•"/>
              <a:defRPr sz="3600" b="0" i="0" u="none" strike="noStrike" cap="none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L="3111500" marR="0" lvl="6" indent="-375920" algn="l" rtl="0">
              <a:spcBef>
                <a:spcPts val="3600"/>
              </a:spcBef>
              <a:buClr>
                <a:srgbClr val="FFFFFF"/>
              </a:buClr>
              <a:buSzPct val="30000"/>
              <a:buFont typeface="Helvetica Neue Light"/>
              <a:buChar char="•"/>
              <a:defRPr sz="3600" b="0" i="0" u="none" strike="noStrike" cap="none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L="3556000" marR="0" lvl="7" indent="-375920" algn="l" rtl="0">
              <a:spcBef>
                <a:spcPts val="3600"/>
              </a:spcBef>
              <a:buClr>
                <a:srgbClr val="FFFFFF"/>
              </a:buClr>
              <a:buSzPct val="30000"/>
              <a:buFont typeface="Helvetica Neue Light"/>
              <a:buChar char="•"/>
              <a:defRPr sz="3600" b="0" i="0" u="none" strike="noStrike" cap="none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L="4000500" marR="0" lvl="8" indent="-375920" algn="l" rtl="0">
              <a:spcBef>
                <a:spcPts val="3600"/>
              </a:spcBef>
              <a:buClr>
                <a:srgbClr val="FFFFFF"/>
              </a:buClr>
              <a:buSzPct val="30000"/>
              <a:buFont typeface="Helvetica Neue Light"/>
              <a:buChar char="•"/>
              <a:defRPr sz="3600" b="0" i="0" u="none" strike="noStrike" cap="none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Bullets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18"/>
          <p:cNvSpPr txBox="1">
            <a:spLocks noGrp="1"/>
          </p:cNvSpPr>
          <p:nvPr>
            <p:ph type="body" idx="1"/>
          </p:nvPr>
        </p:nvSpPr>
        <p:spPr>
          <a:xfrm>
            <a:off x="787400" y="1371600"/>
            <a:ext cx="11430000" cy="70104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444500" marR="0" lvl="0" indent="-375920" algn="l" rtl="0">
              <a:spcBef>
                <a:spcPts val="3600"/>
              </a:spcBef>
              <a:buClr>
                <a:srgbClr val="FFFFFF"/>
              </a:buClr>
              <a:buSzPct val="30000"/>
              <a:buFont typeface="Helvetica Neue Light"/>
              <a:buChar char="•"/>
              <a:defRPr sz="3600" b="0" i="0" u="none" strike="noStrike" cap="none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marL="889000" marR="0" lvl="1" indent="-375919" algn="l" rtl="0">
              <a:spcBef>
                <a:spcPts val="3600"/>
              </a:spcBef>
              <a:buClr>
                <a:srgbClr val="FFFFFF"/>
              </a:buClr>
              <a:buSzPct val="30000"/>
              <a:buFont typeface="Helvetica Neue Light"/>
              <a:buChar char="•"/>
              <a:defRPr sz="3600" b="0" i="0" u="none" strike="noStrike" cap="none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marL="1333500" marR="0" lvl="2" indent="-375919" algn="l" rtl="0">
              <a:spcBef>
                <a:spcPts val="3600"/>
              </a:spcBef>
              <a:buClr>
                <a:srgbClr val="FFFFFF"/>
              </a:buClr>
              <a:buSzPct val="30000"/>
              <a:buFont typeface="Helvetica Neue Light"/>
              <a:buChar char="•"/>
              <a:defRPr sz="3600" b="0" i="0" u="none" strike="noStrike" cap="none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marL="1778000" marR="0" lvl="3" indent="-375919" algn="l" rtl="0">
              <a:spcBef>
                <a:spcPts val="3600"/>
              </a:spcBef>
              <a:buClr>
                <a:srgbClr val="FFFFFF"/>
              </a:buClr>
              <a:buSzPct val="30000"/>
              <a:buFont typeface="Helvetica Neue Light"/>
              <a:buChar char="•"/>
              <a:defRPr sz="3600" b="0" i="0" u="none" strike="noStrike" cap="none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marL="2222500" marR="0" lvl="4" indent="-375920" algn="l" rtl="0">
              <a:spcBef>
                <a:spcPts val="3600"/>
              </a:spcBef>
              <a:buClr>
                <a:srgbClr val="FFFFFF"/>
              </a:buClr>
              <a:buSzPct val="30000"/>
              <a:buFont typeface="Helvetica Neue Light"/>
              <a:buChar char="•"/>
              <a:defRPr sz="3600" b="0" i="0" u="none" strike="noStrike" cap="none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marL="2667000" marR="0" lvl="5" indent="-375920" algn="l" rtl="0">
              <a:spcBef>
                <a:spcPts val="3600"/>
              </a:spcBef>
              <a:buClr>
                <a:srgbClr val="FFFFFF"/>
              </a:buClr>
              <a:buSzPct val="30000"/>
              <a:buFont typeface="Helvetica Neue Light"/>
              <a:buChar char="•"/>
              <a:defRPr sz="3600" b="0" i="0" u="none" strike="noStrike" cap="none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L="3111500" marR="0" lvl="6" indent="-375920" algn="l" rtl="0">
              <a:spcBef>
                <a:spcPts val="3600"/>
              </a:spcBef>
              <a:buClr>
                <a:srgbClr val="FFFFFF"/>
              </a:buClr>
              <a:buSzPct val="30000"/>
              <a:buFont typeface="Helvetica Neue Light"/>
              <a:buChar char="•"/>
              <a:defRPr sz="3600" b="0" i="0" u="none" strike="noStrike" cap="none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L="3556000" marR="0" lvl="7" indent="-375920" algn="l" rtl="0">
              <a:spcBef>
                <a:spcPts val="3600"/>
              </a:spcBef>
              <a:buClr>
                <a:srgbClr val="FFFFFF"/>
              </a:buClr>
              <a:buSzPct val="30000"/>
              <a:buFont typeface="Helvetica Neue Light"/>
              <a:buChar char="•"/>
              <a:defRPr sz="3600" b="0" i="0" u="none" strike="noStrike" cap="none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L="4000500" marR="0" lvl="8" indent="-375920" algn="l" rtl="0">
              <a:spcBef>
                <a:spcPts val="3600"/>
              </a:spcBef>
              <a:buClr>
                <a:srgbClr val="FFFFFF"/>
              </a:buClr>
              <a:buSzPct val="30000"/>
              <a:buFont typeface="Helvetica Neue Light"/>
              <a:buChar char="•"/>
              <a:defRPr sz="3600" b="0" i="0" u="none" strike="noStrike" cap="none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Photo - Horizontal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/>
          <p:nvPr/>
        </p:nvSpPr>
        <p:spPr>
          <a:xfrm>
            <a:off x="5981700" y="4508500"/>
            <a:ext cx="1042950" cy="73660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en-US" sz="4200" b="0" i="0" u="none" strike="noStrike" cap="none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Text</a:t>
            </a:r>
          </a:p>
        </p:txBody>
      </p:sp>
      <p:sp>
        <p:nvSpPr>
          <p:cNvPr id="21" name="Shape 21"/>
          <p:cNvSpPr txBox="1">
            <a:spLocks noGrp="1"/>
          </p:cNvSpPr>
          <p:nvPr>
            <p:ph type="title"/>
          </p:nvPr>
        </p:nvSpPr>
        <p:spPr>
          <a:xfrm>
            <a:off x="787400" y="6807200"/>
            <a:ext cx="11430000" cy="12192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b" anchorCtr="0"/>
          <a:lstStyle>
            <a:lvl1pPr marL="0" marR="0" lvl="0" indent="0" algn="l" rtl="0">
              <a:spcBef>
                <a:spcPts val="0"/>
              </a:spcBef>
              <a:buNone/>
              <a:defRPr sz="7200" b="0" i="0" u="none" strike="noStrike" cap="none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marL="0" marR="0" lvl="1" indent="228600" algn="l" rtl="0">
              <a:spcBef>
                <a:spcPts val="0"/>
              </a:spcBef>
              <a:buNone/>
              <a:defRPr sz="7200" b="0" i="0" u="none" strike="noStrike" cap="none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marL="0" marR="0" lvl="2" indent="457200" algn="l" rtl="0">
              <a:spcBef>
                <a:spcPts val="0"/>
              </a:spcBef>
              <a:buNone/>
              <a:defRPr sz="7200" b="0" i="0" u="none" strike="noStrike" cap="none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marL="0" marR="0" lvl="3" indent="685800" algn="l" rtl="0">
              <a:spcBef>
                <a:spcPts val="0"/>
              </a:spcBef>
              <a:buNone/>
              <a:defRPr sz="7200" b="0" i="0" u="none" strike="noStrike" cap="none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marL="0" marR="0" lvl="4" indent="914400" algn="l" rtl="0">
              <a:spcBef>
                <a:spcPts val="0"/>
              </a:spcBef>
              <a:buNone/>
              <a:defRPr sz="7200" b="0" i="0" u="none" strike="noStrike" cap="none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marL="0" marR="0" lvl="5" indent="1143000" algn="l" rtl="0">
              <a:spcBef>
                <a:spcPts val="0"/>
              </a:spcBef>
              <a:buNone/>
              <a:defRPr sz="7200" b="0" i="0" u="none" strike="noStrike" cap="none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L="0" marR="0" lvl="6" indent="1371600" algn="l" rtl="0">
              <a:spcBef>
                <a:spcPts val="0"/>
              </a:spcBef>
              <a:buNone/>
              <a:defRPr sz="7200" b="0" i="0" u="none" strike="noStrike" cap="none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L="0" marR="0" lvl="7" indent="1600200" algn="l" rtl="0">
              <a:spcBef>
                <a:spcPts val="0"/>
              </a:spcBef>
              <a:buNone/>
              <a:defRPr sz="7200" b="0" i="0" u="none" strike="noStrike" cap="none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L="0" marR="0" lvl="8" indent="1828800" algn="l" rtl="0">
              <a:spcBef>
                <a:spcPts val="0"/>
              </a:spcBef>
              <a:buNone/>
              <a:defRPr sz="7200" b="0" i="0" u="none" strike="noStrike" cap="none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endParaRPr/>
          </a:p>
        </p:txBody>
      </p:sp>
      <p:sp>
        <p:nvSpPr>
          <p:cNvPr id="22" name="Shape 22"/>
          <p:cNvSpPr txBox="1">
            <a:spLocks noGrp="1"/>
          </p:cNvSpPr>
          <p:nvPr>
            <p:ph type="body" idx="1"/>
          </p:nvPr>
        </p:nvSpPr>
        <p:spPr>
          <a:xfrm>
            <a:off x="787400" y="8013700"/>
            <a:ext cx="11430000" cy="15621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buClr>
                <a:srgbClr val="73BFFF"/>
              </a:buClr>
              <a:buSzPct val="100000"/>
              <a:buFont typeface="Helvetica Neue Light"/>
              <a:buNone/>
              <a:defRPr sz="4200" b="0" i="0" u="none" strike="noStrike" cap="none">
                <a:solidFill>
                  <a:srgbClr val="73B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marL="0" marR="0" lvl="1" indent="228600" algn="l" rtl="0">
              <a:spcBef>
                <a:spcPts val="0"/>
              </a:spcBef>
              <a:buClr>
                <a:srgbClr val="73BFFF"/>
              </a:buClr>
              <a:buSzPct val="100000"/>
              <a:buFont typeface="Helvetica Neue Light"/>
              <a:buNone/>
              <a:defRPr sz="4200" b="0" i="0" u="none" strike="noStrike" cap="none">
                <a:solidFill>
                  <a:srgbClr val="73B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marL="0" marR="0" lvl="2" indent="457200" algn="l" rtl="0">
              <a:spcBef>
                <a:spcPts val="0"/>
              </a:spcBef>
              <a:buClr>
                <a:srgbClr val="73BFFF"/>
              </a:buClr>
              <a:buSzPct val="100000"/>
              <a:buFont typeface="Helvetica Neue Light"/>
              <a:buNone/>
              <a:defRPr sz="4200" b="0" i="0" u="none" strike="noStrike" cap="none">
                <a:solidFill>
                  <a:srgbClr val="73B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marL="0" marR="0" lvl="3" indent="685800" algn="l" rtl="0">
              <a:spcBef>
                <a:spcPts val="0"/>
              </a:spcBef>
              <a:buClr>
                <a:srgbClr val="73BFFF"/>
              </a:buClr>
              <a:buSzPct val="100000"/>
              <a:buFont typeface="Helvetica Neue Light"/>
              <a:buNone/>
              <a:defRPr sz="4200" b="0" i="0" u="none" strike="noStrike" cap="none">
                <a:solidFill>
                  <a:srgbClr val="73B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marL="0" marR="0" lvl="4" indent="914400" algn="l" rtl="0">
              <a:spcBef>
                <a:spcPts val="0"/>
              </a:spcBef>
              <a:buClr>
                <a:srgbClr val="73BFFF"/>
              </a:buClr>
              <a:buSzPct val="100000"/>
              <a:buFont typeface="Helvetica Neue Light"/>
              <a:buNone/>
              <a:defRPr sz="4200" b="0" i="0" u="none" strike="noStrike" cap="none">
                <a:solidFill>
                  <a:srgbClr val="73B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marL="2667000" marR="0" lvl="5" indent="-375920" algn="l" rtl="0">
              <a:spcBef>
                <a:spcPts val="3600"/>
              </a:spcBef>
              <a:buClr>
                <a:srgbClr val="FFFFFF"/>
              </a:buClr>
              <a:buSzPct val="30000"/>
              <a:buFont typeface="Helvetica Neue Light"/>
              <a:buChar char="•"/>
              <a:defRPr sz="3600" b="0" i="0" u="none" strike="noStrike" cap="none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L="3111500" marR="0" lvl="6" indent="-375920" algn="l" rtl="0">
              <a:spcBef>
                <a:spcPts val="3600"/>
              </a:spcBef>
              <a:buClr>
                <a:srgbClr val="FFFFFF"/>
              </a:buClr>
              <a:buSzPct val="30000"/>
              <a:buFont typeface="Helvetica Neue Light"/>
              <a:buChar char="•"/>
              <a:defRPr sz="3600" b="0" i="0" u="none" strike="noStrike" cap="none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L="3556000" marR="0" lvl="7" indent="-375920" algn="l" rtl="0">
              <a:spcBef>
                <a:spcPts val="3600"/>
              </a:spcBef>
              <a:buClr>
                <a:srgbClr val="FFFFFF"/>
              </a:buClr>
              <a:buSzPct val="30000"/>
              <a:buFont typeface="Helvetica Neue Light"/>
              <a:buChar char="•"/>
              <a:defRPr sz="3600" b="0" i="0" u="none" strike="noStrike" cap="none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L="4000500" marR="0" lvl="8" indent="-375920" algn="l" rtl="0">
              <a:spcBef>
                <a:spcPts val="3600"/>
              </a:spcBef>
              <a:buClr>
                <a:srgbClr val="FFFFFF"/>
              </a:buClr>
              <a:buSzPct val="30000"/>
              <a:buFont typeface="Helvetica Neue Light"/>
              <a:buChar char="•"/>
              <a:defRPr sz="3600" b="0" i="0" u="none" strike="noStrike" cap="none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- Center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hape 24"/>
          <p:cNvSpPr txBox="1">
            <a:spLocks noGrp="1"/>
          </p:cNvSpPr>
          <p:nvPr>
            <p:ph type="title"/>
          </p:nvPr>
        </p:nvSpPr>
        <p:spPr>
          <a:xfrm>
            <a:off x="787400" y="3657600"/>
            <a:ext cx="11430000" cy="24384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7200" b="0" i="0" u="none" strike="noStrike" cap="none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marL="0" marR="0" lvl="1" indent="228600" algn="l" rtl="0">
              <a:spcBef>
                <a:spcPts val="0"/>
              </a:spcBef>
              <a:buNone/>
              <a:defRPr sz="7200" b="0" i="0" u="none" strike="noStrike" cap="none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marL="0" marR="0" lvl="2" indent="457200" algn="l" rtl="0">
              <a:spcBef>
                <a:spcPts val="0"/>
              </a:spcBef>
              <a:buNone/>
              <a:defRPr sz="7200" b="0" i="0" u="none" strike="noStrike" cap="none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marL="0" marR="0" lvl="3" indent="685800" algn="l" rtl="0">
              <a:spcBef>
                <a:spcPts val="0"/>
              </a:spcBef>
              <a:buNone/>
              <a:defRPr sz="7200" b="0" i="0" u="none" strike="noStrike" cap="none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marL="0" marR="0" lvl="4" indent="914400" algn="l" rtl="0">
              <a:spcBef>
                <a:spcPts val="0"/>
              </a:spcBef>
              <a:buNone/>
              <a:defRPr sz="7200" b="0" i="0" u="none" strike="noStrike" cap="none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marL="0" marR="0" lvl="5" indent="1143000" algn="l" rtl="0">
              <a:spcBef>
                <a:spcPts val="0"/>
              </a:spcBef>
              <a:buNone/>
              <a:defRPr sz="7200" b="0" i="0" u="none" strike="noStrike" cap="none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L="0" marR="0" lvl="6" indent="1371600" algn="l" rtl="0">
              <a:spcBef>
                <a:spcPts val="0"/>
              </a:spcBef>
              <a:buNone/>
              <a:defRPr sz="7200" b="0" i="0" u="none" strike="noStrike" cap="none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L="0" marR="0" lvl="7" indent="1600200" algn="l" rtl="0">
              <a:spcBef>
                <a:spcPts val="0"/>
              </a:spcBef>
              <a:buNone/>
              <a:defRPr sz="7200" b="0" i="0" u="none" strike="noStrike" cap="none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L="0" marR="0" lvl="8" indent="1828800" algn="l" rtl="0">
              <a:spcBef>
                <a:spcPts val="0"/>
              </a:spcBef>
              <a:buNone/>
              <a:defRPr sz="7200" b="0" i="0" u="none" strike="noStrike" cap="none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Photo - Vertical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 txBox="1">
            <a:spLocks noGrp="1"/>
          </p:cNvSpPr>
          <p:nvPr>
            <p:ph type="title"/>
          </p:nvPr>
        </p:nvSpPr>
        <p:spPr>
          <a:xfrm>
            <a:off x="787400" y="1384300"/>
            <a:ext cx="5638800" cy="35052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b" anchorCtr="0"/>
          <a:lstStyle>
            <a:lvl1pPr marL="0" marR="0" lvl="0" indent="0" algn="l" rtl="0">
              <a:spcBef>
                <a:spcPts val="0"/>
              </a:spcBef>
              <a:buNone/>
              <a:defRPr sz="7200" b="0" i="0" u="none" strike="noStrike" cap="none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marL="0" marR="0" lvl="1" indent="228600" algn="l" rtl="0">
              <a:spcBef>
                <a:spcPts val="0"/>
              </a:spcBef>
              <a:buNone/>
              <a:defRPr sz="7200" b="0" i="0" u="none" strike="noStrike" cap="none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marL="0" marR="0" lvl="2" indent="457200" algn="l" rtl="0">
              <a:spcBef>
                <a:spcPts val="0"/>
              </a:spcBef>
              <a:buNone/>
              <a:defRPr sz="7200" b="0" i="0" u="none" strike="noStrike" cap="none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marL="0" marR="0" lvl="3" indent="685800" algn="l" rtl="0">
              <a:spcBef>
                <a:spcPts val="0"/>
              </a:spcBef>
              <a:buNone/>
              <a:defRPr sz="7200" b="0" i="0" u="none" strike="noStrike" cap="none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marL="0" marR="0" lvl="4" indent="914400" algn="l" rtl="0">
              <a:spcBef>
                <a:spcPts val="0"/>
              </a:spcBef>
              <a:buNone/>
              <a:defRPr sz="7200" b="0" i="0" u="none" strike="noStrike" cap="none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marL="0" marR="0" lvl="5" indent="1143000" algn="l" rtl="0">
              <a:spcBef>
                <a:spcPts val="0"/>
              </a:spcBef>
              <a:buNone/>
              <a:defRPr sz="7200" b="0" i="0" u="none" strike="noStrike" cap="none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L="0" marR="0" lvl="6" indent="1371600" algn="l" rtl="0">
              <a:spcBef>
                <a:spcPts val="0"/>
              </a:spcBef>
              <a:buNone/>
              <a:defRPr sz="7200" b="0" i="0" u="none" strike="noStrike" cap="none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L="0" marR="0" lvl="7" indent="1600200" algn="l" rtl="0">
              <a:spcBef>
                <a:spcPts val="0"/>
              </a:spcBef>
              <a:buNone/>
              <a:defRPr sz="7200" b="0" i="0" u="none" strike="noStrike" cap="none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L="0" marR="0" lvl="8" indent="1828800" algn="l" rtl="0">
              <a:spcBef>
                <a:spcPts val="0"/>
              </a:spcBef>
              <a:buNone/>
              <a:defRPr sz="7200" b="0" i="0" u="none" strike="noStrike" cap="none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endParaRPr/>
          </a:p>
        </p:txBody>
      </p:sp>
      <p:sp>
        <p:nvSpPr>
          <p:cNvPr id="27" name="Shape 27"/>
          <p:cNvSpPr txBox="1">
            <a:spLocks noGrp="1"/>
          </p:cNvSpPr>
          <p:nvPr>
            <p:ph type="body" idx="1"/>
          </p:nvPr>
        </p:nvSpPr>
        <p:spPr>
          <a:xfrm>
            <a:off x="787400" y="4876800"/>
            <a:ext cx="5638800" cy="37592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buClr>
                <a:srgbClr val="73BFFF"/>
              </a:buClr>
              <a:buSzPct val="100000"/>
              <a:buFont typeface="Helvetica Neue Light"/>
              <a:buNone/>
              <a:defRPr sz="4200" b="0" i="0" u="none" strike="noStrike" cap="none">
                <a:solidFill>
                  <a:srgbClr val="73B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marL="0" marR="0" lvl="1" indent="228600" algn="l" rtl="0">
              <a:spcBef>
                <a:spcPts val="0"/>
              </a:spcBef>
              <a:buClr>
                <a:srgbClr val="73BFFF"/>
              </a:buClr>
              <a:buSzPct val="100000"/>
              <a:buFont typeface="Helvetica Neue Light"/>
              <a:buNone/>
              <a:defRPr sz="4200" b="0" i="0" u="none" strike="noStrike" cap="none">
                <a:solidFill>
                  <a:srgbClr val="73B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marL="0" marR="0" lvl="2" indent="457200" algn="l" rtl="0">
              <a:spcBef>
                <a:spcPts val="0"/>
              </a:spcBef>
              <a:buClr>
                <a:srgbClr val="73BFFF"/>
              </a:buClr>
              <a:buSzPct val="100000"/>
              <a:buFont typeface="Helvetica Neue Light"/>
              <a:buNone/>
              <a:defRPr sz="4200" b="0" i="0" u="none" strike="noStrike" cap="none">
                <a:solidFill>
                  <a:srgbClr val="73B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marL="0" marR="0" lvl="3" indent="685800" algn="l" rtl="0">
              <a:spcBef>
                <a:spcPts val="0"/>
              </a:spcBef>
              <a:buClr>
                <a:srgbClr val="73BFFF"/>
              </a:buClr>
              <a:buSzPct val="100000"/>
              <a:buFont typeface="Helvetica Neue Light"/>
              <a:buNone/>
              <a:defRPr sz="4200" b="0" i="0" u="none" strike="noStrike" cap="none">
                <a:solidFill>
                  <a:srgbClr val="73B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marL="0" marR="0" lvl="4" indent="914400" algn="l" rtl="0">
              <a:spcBef>
                <a:spcPts val="0"/>
              </a:spcBef>
              <a:buClr>
                <a:srgbClr val="73BFFF"/>
              </a:buClr>
              <a:buSzPct val="100000"/>
              <a:buFont typeface="Helvetica Neue Light"/>
              <a:buNone/>
              <a:defRPr sz="4200" b="0" i="0" u="none" strike="noStrike" cap="none">
                <a:solidFill>
                  <a:srgbClr val="73B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marL="2667000" marR="0" lvl="5" indent="-375920" algn="l" rtl="0">
              <a:spcBef>
                <a:spcPts val="3600"/>
              </a:spcBef>
              <a:buClr>
                <a:srgbClr val="FFFFFF"/>
              </a:buClr>
              <a:buSzPct val="30000"/>
              <a:buFont typeface="Helvetica Neue Light"/>
              <a:buChar char="•"/>
              <a:defRPr sz="3600" b="0" i="0" u="none" strike="noStrike" cap="none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L="3111500" marR="0" lvl="6" indent="-375920" algn="l" rtl="0">
              <a:spcBef>
                <a:spcPts val="3600"/>
              </a:spcBef>
              <a:buClr>
                <a:srgbClr val="FFFFFF"/>
              </a:buClr>
              <a:buSzPct val="30000"/>
              <a:buFont typeface="Helvetica Neue Light"/>
              <a:buChar char="•"/>
              <a:defRPr sz="3600" b="0" i="0" u="none" strike="noStrike" cap="none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L="3556000" marR="0" lvl="7" indent="-375920" algn="l" rtl="0">
              <a:spcBef>
                <a:spcPts val="3600"/>
              </a:spcBef>
              <a:buClr>
                <a:srgbClr val="FFFFFF"/>
              </a:buClr>
              <a:buSzPct val="30000"/>
              <a:buFont typeface="Helvetica Neue Light"/>
              <a:buChar char="•"/>
              <a:defRPr sz="3600" b="0" i="0" u="none" strike="noStrike" cap="none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L="4000500" marR="0" lvl="8" indent="-375920" algn="l" rtl="0">
              <a:spcBef>
                <a:spcPts val="3600"/>
              </a:spcBef>
              <a:buClr>
                <a:srgbClr val="FFFFFF"/>
              </a:buClr>
              <a:buSzPct val="30000"/>
              <a:buFont typeface="Helvetica Neue Light"/>
              <a:buChar char="•"/>
              <a:defRPr sz="3600" b="0" i="0" u="none" strike="noStrike" cap="none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- Top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 txBox="1">
            <a:spLocks noGrp="1"/>
          </p:cNvSpPr>
          <p:nvPr>
            <p:ph type="title"/>
          </p:nvPr>
        </p:nvSpPr>
        <p:spPr>
          <a:xfrm>
            <a:off x="787400" y="254000"/>
            <a:ext cx="11430000" cy="24384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7200" b="0" i="0" u="none" strike="noStrike" cap="none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marL="0" marR="0" lvl="1" indent="228600" algn="l" rtl="0">
              <a:spcBef>
                <a:spcPts val="0"/>
              </a:spcBef>
              <a:buNone/>
              <a:defRPr sz="7200" b="0" i="0" u="none" strike="noStrike" cap="none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marL="0" marR="0" lvl="2" indent="457200" algn="l" rtl="0">
              <a:spcBef>
                <a:spcPts val="0"/>
              </a:spcBef>
              <a:buNone/>
              <a:defRPr sz="7200" b="0" i="0" u="none" strike="noStrike" cap="none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marL="0" marR="0" lvl="3" indent="685800" algn="l" rtl="0">
              <a:spcBef>
                <a:spcPts val="0"/>
              </a:spcBef>
              <a:buNone/>
              <a:defRPr sz="7200" b="0" i="0" u="none" strike="noStrike" cap="none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marL="0" marR="0" lvl="4" indent="914400" algn="l" rtl="0">
              <a:spcBef>
                <a:spcPts val="0"/>
              </a:spcBef>
              <a:buNone/>
              <a:defRPr sz="7200" b="0" i="0" u="none" strike="noStrike" cap="none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marL="0" marR="0" lvl="5" indent="1143000" algn="l" rtl="0">
              <a:spcBef>
                <a:spcPts val="0"/>
              </a:spcBef>
              <a:buNone/>
              <a:defRPr sz="7200" b="0" i="0" u="none" strike="noStrike" cap="none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L="0" marR="0" lvl="6" indent="1371600" algn="l" rtl="0">
              <a:spcBef>
                <a:spcPts val="0"/>
              </a:spcBef>
              <a:buNone/>
              <a:defRPr sz="7200" b="0" i="0" u="none" strike="noStrike" cap="none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L="0" marR="0" lvl="7" indent="1600200" algn="l" rtl="0">
              <a:spcBef>
                <a:spcPts val="0"/>
              </a:spcBef>
              <a:buNone/>
              <a:defRPr sz="7200" b="0" i="0" u="none" strike="noStrike" cap="none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L="0" marR="0" lvl="8" indent="1828800" algn="l" rtl="0">
              <a:spcBef>
                <a:spcPts val="0"/>
              </a:spcBef>
              <a:buNone/>
              <a:defRPr sz="7200" b="0" i="0" u="none" strike="noStrike" cap="none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Photo - 3 Up">
    <p:spTree>
      <p:nvGrpSpPr>
        <p:cNvPr id="1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4">
            <a:alphaModFix/>
          </a:blip>
          <a:stretch>
            <a:fillRect/>
          </a:stretch>
        </a:blip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787400" y="254000"/>
            <a:ext cx="11430000" cy="24384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7200" b="0" i="0" u="none" strike="noStrike" cap="none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marL="0" marR="0" lvl="1" indent="228600" algn="l" rtl="0">
              <a:spcBef>
                <a:spcPts val="0"/>
              </a:spcBef>
              <a:buNone/>
              <a:defRPr sz="7200" b="0" i="0" u="none" strike="noStrike" cap="none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marL="0" marR="0" lvl="2" indent="457200" algn="l" rtl="0">
              <a:spcBef>
                <a:spcPts val="0"/>
              </a:spcBef>
              <a:buNone/>
              <a:defRPr sz="7200" b="0" i="0" u="none" strike="noStrike" cap="none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marL="0" marR="0" lvl="3" indent="685800" algn="l" rtl="0">
              <a:spcBef>
                <a:spcPts val="0"/>
              </a:spcBef>
              <a:buNone/>
              <a:defRPr sz="7200" b="0" i="0" u="none" strike="noStrike" cap="none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marL="0" marR="0" lvl="4" indent="914400" algn="l" rtl="0">
              <a:spcBef>
                <a:spcPts val="0"/>
              </a:spcBef>
              <a:buNone/>
              <a:defRPr sz="7200" b="0" i="0" u="none" strike="noStrike" cap="none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marL="0" marR="0" lvl="5" indent="1143000" algn="l" rtl="0">
              <a:spcBef>
                <a:spcPts val="0"/>
              </a:spcBef>
              <a:buNone/>
              <a:defRPr sz="7200" b="0" i="0" u="none" strike="noStrike" cap="none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L="0" marR="0" lvl="6" indent="1371600" algn="l" rtl="0">
              <a:spcBef>
                <a:spcPts val="0"/>
              </a:spcBef>
              <a:buNone/>
              <a:defRPr sz="7200" b="0" i="0" u="none" strike="noStrike" cap="none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L="0" marR="0" lvl="7" indent="1600200" algn="l" rtl="0">
              <a:spcBef>
                <a:spcPts val="0"/>
              </a:spcBef>
              <a:buNone/>
              <a:defRPr sz="7200" b="0" i="0" u="none" strike="noStrike" cap="none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L="0" marR="0" lvl="8" indent="1828800" algn="l" rtl="0">
              <a:spcBef>
                <a:spcPts val="0"/>
              </a:spcBef>
              <a:buNone/>
              <a:defRPr sz="7200" b="0" i="0" u="none" strike="noStrike" cap="none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787400" y="2768600"/>
            <a:ext cx="11430000" cy="57150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444500" marR="0" lvl="0" indent="-375920" algn="l" rtl="0">
              <a:spcBef>
                <a:spcPts val="3600"/>
              </a:spcBef>
              <a:buClr>
                <a:srgbClr val="FFFFFF"/>
              </a:buClr>
              <a:buSzPct val="30000"/>
              <a:buFont typeface="Helvetica Neue Light"/>
              <a:buChar char="•"/>
              <a:defRPr sz="3600" b="0" i="0" u="none" strike="noStrike" cap="none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marL="889000" marR="0" lvl="1" indent="-375919" algn="l" rtl="0">
              <a:spcBef>
                <a:spcPts val="3600"/>
              </a:spcBef>
              <a:buClr>
                <a:srgbClr val="FFFFFF"/>
              </a:buClr>
              <a:buSzPct val="30000"/>
              <a:buFont typeface="Helvetica Neue Light"/>
              <a:buChar char="•"/>
              <a:defRPr sz="3600" b="0" i="0" u="none" strike="noStrike" cap="none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marL="1333500" marR="0" lvl="2" indent="-375919" algn="l" rtl="0">
              <a:spcBef>
                <a:spcPts val="3600"/>
              </a:spcBef>
              <a:buClr>
                <a:srgbClr val="FFFFFF"/>
              </a:buClr>
              <a:buSzPct val="30000"/>
              <a:buFont typeface="Helvetica Neue Light"/>
              <a:buChar char="•"/>
              <a:defRPr sz="3600" b="0" i="0" u="none" strike="noStrike" cap="none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marL="1778000" marR="0" lvl="3" indent="-375919" algn="l" rtl="0">
              <a:spcBef>
                <a:spcPts val="3600"/>
              </a:spcBef>
              <a:buClr>
                <a:srgbClr val="FFFFFF"/>
              </a:buClr>
              <a:buSzPct val="30000"/>
              <a:buFont typeface="Helvetica Neue Light"/>
              <a:buChar char="•"/>
              <a:defRPr sz="3600" b="0" i="0" u="none" strike="noStrike" cap="none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marL="2222500" marR="0" lvl="4" indent="-375920" algn="l" rtl="0">
              <a:spcBef>
                <a:spcPts val="3600"/>
              </a:spcBef>
              <a:buClr>
                <a:srgbClr val="FFFFFF"/>
              </a:buClr>
              <a:buSzPct val="30000"/>
              <a:buFont typeface="Helvetica Neue Light"/>
              <a:buChar char="•"/>
              <a:defRPr sz="3600" b="0" i="0" u="none" strike="noStrike" cap="none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marL="2667000" marR="0" lvl="5" indent="-375920" algn="l" rtl="0">
              <a:spcBef>
                <a:spcPts val="3600"/>
              </a:spcBef>
              <a:buClr>
                <a:srgbClr val="FFFFFF"/>
              </a:buClr>
              <a:buSzPct val="30000"/>
              <a:buFont typeface="Helvetica Neue Light"/>
              <a:buChar char="•"/>
              <a:defRPr sz="3600" b="0" i="0" u="none" strike="noStrike" cap="none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L="3111500" marR="0" lvl="6" indent="-375920" algn="l" rtl="0">
              <a:spcBef>
                <a:spcPts val="3600"/>
              </a:spcBef>
              <a:buClr>
                <a:srgbClr val="FFFFFF"/>
              </a:buClr>
              <a:buSzPct val="30000"/>
              <a:buFont typeface="Helvetica Neue Light"/>
              <a:buChar char="•"/>
              <a:defRPr sz="3600" b="0" i="0" u="none" strike="noStrike" cap="none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L="3556000" marR="0" lvl="7" indent="-375920" algn="l" rtl="0">
              <a:spcBef>
                <a:spcPts val="3600"/>
              </a:spcBef>
              <a:buClr>
                <a:srgbClr val="FFFFFF"/>
              </a:buClr>
              <a:buSzPct val="30000"/>
              <a:buFont typeface="Helvetica Neue Light"/>
              <a:buChar char="•"/>
              <a:defRPr sz="3600" b="0" i="0" u="none" strike="noStrike" cap="none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L="4000500" marR="0" lvl="8" indent="-375920" algn="l" rtl="0">
              <a:spcBef>
                <a:spcPts val="3600"/>
              </a:spcBef>
              <a:buClr>
                <a:srgbClr val="FFFFFF"/>
              </a:buClr>
              <a:buSzPct val="30000"/>
              <a:buFont typeface="Helvetica Neue Light"/>
              <a:buChar char="•"/>
              <a:defRPr sz="3600" b="0" i="0" u="none" strike="noStrike" cap="none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dailydomer.nd.edu/assets/72433/original/4.20.12_robot_football_2.jpg" TargetMode="Externa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Relationship Id="rId5" Type="http://schemas.openxmlformats.org/officeDocument/2006/relationships/hyperlink" Target="https://www3.nd.edu/~rfc/pages/2016-2017/gallery/pics/003.jpg" TargetMode="External"/><Relationship Id="rId4" Type="http://schemas.openxmlformats.org/officeDocument/2006/relationships/hyperlink" Target="https://www.decawave.com/sites/default/files/styles/front_page_slider_image/public/dw1000_new_0.png?itok=EOOfOriZ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Shape 38"/>
          <p:cNvSpPr txBox="1">
            <a:spLocks noGrp="1"/>
          </p:cNvSpPr>
          <p:nvPr>
            <p:ph type="title"/>
          </p:nvPr>
        </p:nvSpPr>
        <p:spPr>
          <a:xfrm>
            <a:off x="850900" y="1270000"/>
            <a:ext cx="11303000" cy="350520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b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US" sz="7200" b="0" i="0" u="none" strike="noStrike" cap="none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Robotic Football</a:t>
            </a:r>
          </a:p>
        </p:txBody>
      </p:sp>
      <p:sp>
        <p:nvSpPr>
          <p:cNvPr id="39" name="Shape 39"/>
          <p:cNvSpPr txBox="1">
            <a:spLocks noGrp="1"/>
          </p:cNvSpPr>
          <p:nvPr>
            <p:ph type="body" idx="1"/>
          </p:nvPr>
        </p:nvSpPr>
        <p:spPr>
          <a:xfrm>
            <a:off x="850900" y="4864100"/>
            <a:ext cx="11303000" cy="157480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>
            <a:noAutofit/>
          </a:bodyPr>
          <a:lstStyle/>
          <a:p>
            <a:pPr marL="0" marR="0" lvl="0" indent="-266700" algn="l" rtl="0">
              <a:spcBef>
                <a:spcPts val="0"/>
              </a:spcBef>
              <a:buClr>
                <a:srgbClr val="73BFFF"/>
              </a:buClr>
              <a:buSzPct val="100000"/>
              <a:buFont typeface="Helvetica Neue Light"/>
              <a:buNone/>
            </a:pPr>
            <a:r>
              <a:rPr lang="en-US" sz="4200" b="0" i="0" u="none" strike="noStrike" cap="none">
                <a:solidFill>
                  <a:srgbClr val="73B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Dan Ridzik, Aidan Shaughnessy, Peter Ryan, Matt Domenech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Shape 96"/>
          <p:cNvSpPr txBox="1">
            <a:spLocks noGrp="1"/>
          </p:cNvSpPr>
          <p:nvPr>
            <p:ph type="title"/>
          </p:nvPr>
        </p:nvSpPr>
        <p:spPr>
          <a:xfrm>
            <a:off x="787400" y="254000"/>
            <a:ext cx="11430000" cy="243840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US" sz="7200" b="0" i="0" u="none" strike="noStrike" cap="none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Available Technologies</a:t>
            </a:r>
          </a:p>
        </p:txBody>
      </p:sp>
      <p:pic>
        <p:nvPicPr>
          <p:cNvPr id="97" name="Shape 9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42425" y="2692400"/>
            <a:ext cx="11319950" cy="67403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" name="Shape 102"/>
          <p:cNvGrpSpPr/>
          <p:nvPr/>
        </p:nvGrpSpPr>
        <p:grpSpPr>
          <a:xfrm>
            <a:off x="7023100" y="2565398"/>
            <a:ext cx="5390754" cy="6097732"/>
            <a:chOff x="-190500" y="-190501"/>
            <a:chExt cx="5390753" cy="6097732"/>
          </a:xfrm>
        </p:grpSpPr>
        <p:pic>
          <p:nvPicPr>
            <p:cNvPr id="103" name="Shape 103"/>
            <p:cNvPicPr preferRelativeResize="0"/>
            <p:nvPr/>
          </p:nvPicPr>
          <p:blipFill rotWithShape="1">
            <a:blip r:embed="rId3">
              <a:alphaModFix/>
            </a:blip>
            <a:srcRect l="21145" r="29479"/>
            <a:stretch/>
          </p:blipFill>
          <p:spPr>
            <a:xfrm>
              <a:off x="0" y="0"/>
              <a:ext cx="4942925" cy="570242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04" name="Shape 104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-190500" y="-190501"/>
              <a:ext cx="5390753" cy="6097732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05" name="Shape 105"/>
          <p:cNvSpPr txBox="1">
            <a:spLocks noGrp="1"/>
          </p:cNvSpPr>
          <p:nvPr>
            <p:ph type="title"/>
          </p:nvPr>
        </p:nvSpPr>
        <p:spPr>
          <a:xfrm>
            <a:off x="909145" y="222249"/>
            <a:ext cx="11430000" cy="243840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US" sz="7200" b="0" i="0" u="none" strike="noStrike" cap="none" dirty="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Engineering Content</a:t>
            </a:r>
          </a:p>
        </p:txBody>
      </p:sp>
      <p:sp>
        <p:nvSpPr>
          <p:cNvPr id="106" name="Shape 106"/>
          <p:cNvSpPr txBox="1">
            <a:spLocks noGrp="1"/>
          </p:cNvSpPr>
          <p:nvPr>
            <p:ph type="body" idx="1"/>
          </p:nvPr>
        </p:nvSpPr>
        <p:spPr>
          <a:xfrm>
            <a:off x="802390" y="2282833"/>
            <a:ext cx="5422800" cy="653640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ctr" anchorCtr="0">
            <a:noAutofit/>
          </a:bodyPr>
          <a:lstStyle/>
          <a:p>
            <a:pPr marL="364488" marR="0" lvl="0" indent="-364488" algn="l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29520"/>
              <a:buFont typeface="Helvetica Neue Light"/>
              <a:buChar char="•"/>
            </a:pPr>
            <a:r>
              <a:rPr lang="en-US" sz="2810" b="0" i="0" u="none" strike="noStrike" cap="none" dirty="0">
                <a:solidFill>
                  <a:srgbClr val="FFFFFF"/>
                </a:solidFill>
                <a:sym typeface="Helvetica Neue Light"/>
              </a:rPr>
              <a:t>Design and</a:t>
            </a:r>
            <a:r>
              <a:rPr lang="en-US" sz="2810" dirty="0"/>
              <a:t> build</a:t>
            </a:r>
            <a:r>
              <a:rPr lang="en-US" sz="2810" b="0" i="0" u="none" strike="noStrike" cap="none" dirty="0">
                <a:solidFill>
                  <a:srgbClr val="FFFFFF"/>
                </a:solidFill>
                <a:sym typeface="Helvetica Neue Light"/>
              </a:rPr>
              <a:t> 4 to 6 beacons from scratch.</a:t>
            </a:r>
          </a:p>
          <a:p>
            <a:pPr marL="364488" marR="0" lvl="0" indent="-495705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98400"/>
              <a:buFont typeface="Helvetica Neue Light"/>
              <a:buChar char="•"/>
            </a:pPr>
            <a:endParaRPr sz="2810" dirty="0"/>
          </a:p>
          <a:p>
            <a:pPr marL="728978" lvl="1" indent="-373378" rtl="0">
              <a:spcBef>
                <a:spcPts val="0"/>
              </a:spcBef>
              <a:buClr>
                <a:schemeClr val="lt1"/>
              </a:buClr>
              <a:buSzPct val="29520"/>
              <a:buFont typeface="Helvetica Neue Light"/>
              <a:buChar char="•"/>
            </a:pPr>
            <a:r>
              <a:rPr lang="en-US" sz="2810" dirty="0">
                <a:solidFill>
                  <a:schemeClr val="lt1"/>
                </a:solidFill>
              </a:rPr>
              <a:t>Purpose: to track location and transmit data to the QB.</a:t>
            </a: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810" dirty="0"/>
          </a:p>
          <a:p>
            <a:pPr marL="364488" lvl="0" indent="-364488" rtl="0">
              <a:spcBef>
                <a:spcPts val="0"/>
              </a:spcBef>
              <a:buClr>
                <a:schemeClr val="lt1"/>
              </a:buClr>
              <a:buSzPct val="29520"/>
              <a:buFont typeface="Helvetica Neue Light"/>
              <a:buChar char="•"/>
            </a:pPr>
            <a:r>
              <a:rPr lang="en-US" sz="2810" dirty="0">
                <a:solidFill>
                  <a:schemeClr val="lt1"/>
                </a:solidFill>
              </a:rPr>
              <a:t>Design and build 3 modules for WRs and 1 module for the QB.</a:t>
            </a:r>
          </a:p>
          <a:p>
            <a:pPr marL="0" lvl="0" indent="0" rtl="0">
              <a:spcBef>
                <a:spcPts val="0"/>
              </a:spcBef>
              <a:buNone/>
            </a:pPr>
            <a:endParaRPr sz="2810" dirty="0">
              <a:solidFill>
                <a:schemeClr val="lt1"/>
              </a:solidFill>
            </a:endParaRPr>
          </a:p>
          <a:p>
            <a:pPr marL="728978" lvl="1" indent="-373378" rtl="0">
              <a:spcBef>
                <a:spcPts val="0"/>
              </a:spcBef>
              <a:buClr>
                <a:schemeClr val="lt1"/>
              </a:buClr>
              <a:buSzPct val="29520"/>
              <a:buFont typeface="Helvetica Neue Light"/>
              <a:buChar char="•"/>
            </a:pPr>
            <a:r>
              <a:rPr lang="en-US" sz="2810" dirty="0">
                <a:solidFill>
                  <a:schemeClr val="lt1"/>
                </a:solidFill>
              </a:rPr>
              <a:t>Purpose: to differentiate trackable robots from non-trackable robots.</a:t>
            </a:r>
          </a:p>
          <a:p>
            <a:pPr marL="364488" marR="0" lvl="0" indent="-364488" algn="l" rtl="0">
              <a:spcBef>
                <a:spcPts val="2900"/>
              </a:spcBef>
              <a:spcAft>
                <a:spcPts val="0"/>
              </a:spcAft>
              <a:buClr>
                <a:srgbClr val="FFFFFF"/>
              </a:buClr>
              <a:buSzPct val="29520"/>
              <a:buFont typeface="Helvetica Neue Light"/>
              <a:buChar char="•"/>
            </a:pPr>
            <a:r>
              <a:rPr lang="en-US" sz="2810" b="0" i="0" u="none" strike="noStrike" cap="none" dirty="0">
                <a:solidFill>
                  <a:srgbClr val="FFFFFF"/>
                </a:solidFill>
                <a:sym typeface="Helvetica Neue Light"/>
              </a:rPr>
              <a:t>Test accuracy of the</a:t>
            </a:r>
            <a:r>
              <a:rPr lang="en-US" sz="2810" dirty="0"/>
              <a:t> system</a:t>
            </a:r>
            <a:r>
              <a:rPr lang="en-US" sz="2810" b="0" i="0" u="none" strike="noStrike" cap="none" dirty="0">
                <a:solidFill>
                  <a:srgbClr val="FFFFFF"/>
                </a:solidFill>
                <a:sym typeface="Helvetica Neue Light"/>
              </a:rPr>
              <a:t> in a game</a:t>
            </a:r>
            <a:r>
              <a:rPr lang="en-US" sz="2810" dirty="0"/>
              <a:t>-speed environment.</a:t>
            </a:r>
            <a:r>
              <a:rPr lang="en-US" sz="2810" b="0" i="0" u="none" strike="noStrike" cap="none" dirty="0">
                <a:solidFill>
                  <a:srgbClr val="FFFFFF"/>
                </a:solidFill>
                <a:sym typeface="Helvetica Neue Light"/>
              </a:rPr>
              <a:t> 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Shape 111"/>
          <p:cNvSpPr txBox="1">
            <a:spLocks noGrp="1"/>
          </p:cNvSpPr>
          <p:nvPr>
            <p:ph type="title"/>
          </p:nvPr>
        </p:nvSpPr>
        <p:spPr>
          <a:xfrm>
            <a:off x="787400" y="254000"/>
            <a:ext cx="11430000" cy="243840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US" sz="7200" b="0" i="0" u="none" strike="noStrike" cap="none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Conclusions</a:t>
            </a:r>
          </a:p>
        </p:txBody>
      </p:sp>
      <p:sp>
        <p:nvSpPr>
          <p:cNvPr id="112" name="Shape 112"/>
          <p:cNvSpPr txBox="1">
            <a:spLocks noGrp="1"/>
          </p:cNvSpPr>
          <p:nvPr>
            <p:ph type="body" idx="1"/>
          </p:nvPr>
        </p:nvSpPr>
        <p:spPr>
          <a:xfrm>
            <a:off x="787400" y="2768600"/>
            <a:ext cx="11430000" cy="571500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ctr" anchorCtr="0">
            <a:noAutofit/>
          </a:bodyPr>
          <a:lstStyle/>
          <a:p>
            <a:pPr marL="417830" marR="0" lvl="0" indent="-417830" algn="l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29858"/>
              <a:buFont typeface="Helvetica Neue Light"/>
              <a:buChar char="•"/>
            </a:pPr>
            <a:r>
              <a:rPr lang="en-US" sz="3384" b="0" i="0" u="none" strike="noStrike" cap="none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One pressing concern: RFC informed the team that the beacon system may not be allowed at official tournaments.</a:t>
            </a:r>
          </a:p>
          <a:p>
            <a:pPr marL="417830" marR="0" lvl="0" indent="-417830" algn="l" rtl="0">
              <a:spcBef>
                <a:spcPts val="3300"/>
              </a:spcBef>
              <a:spcAft>
                <a:spcPts val="0"/>
              </a:spcAft>
              <a:buClr>
                <a:srgbClr val="FFFFFF"/>
              </a:buClr>
              <a:buSzPct val="29858"/>
              <a:buFont typeface="Helvetica Neue Light"/>
              <a:buChar char="•"/>
            </a:pPr>
            <a:r>
              <a:rPr lang="en-US" sz="3384" b="0" i="0" u="none" strike="noStrike" cap="none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If this is the case, a restricted version of the solution may be implemented</a:t>
            </a:r>
          </a:p>
          <a:p>
            <a:pPr marL="835660" marR="0" lvl="1" indent="-429260" algn="l" rtl="0">
              <a:spcBef>
                <a:spcPts val="3300"/>
              </a:spcBef>
              <a:spcAft>
                <a:spcPts val="0"/>
              </a:spcAft>
              <a:buClr>
                <a:srgbClr val="FFFFFF"/>
              </a:buClr>
              <a:buSzPct val="29858"/>
              <a:buFont typeface="Helvetica Neue Light"/>
              <a:buChar char="•"/>
            </a:pPr>
            <a:r>
              <a:rPr lang="en-US" sz="3384" b="0" i="0" u="none" strike="noStrike" cap="none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Instead of beacons, RF signals will be sent and received by the QB robot.</a:t>
            </a:r>
          </a:p>
          <a:p>
            <a:pPr marL="417830" marR="0" lvl="0" indent="-417830" algn="l" rtl="0">
              <a:spcBef>
                <a:spcPts val="3300"/>
              </a:spcBef>
              <a:buClr>
                <a:srgbClr val="FFFFFF"/>
              </a:buClr>
              <a:buSzPct val="29858"/>
              <a:buFont typeface="Helvetica Neue Light"/>
              <a:buChar char="•"/>
            </a:pPr>
            <a:r>
              <a:rPr lang="en-US" sz="3384" b="0" i="0" u="none" strike="noStrike" cap="none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This will hinder the ultimate future goal, but this system still greatly improves upon the current pixicam system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Shape 117"/>
          <p:cNvSpPr txBox="1">
            <a:spLocks noGrp="1"/>
          </p:cNvSpPr>
          <p:nvPr>
            <p:ph type="title"/>
          </p:nvPr>
        </p:nvSpPr>
        <p:spPr>
          <a:xfrm>
            <a:off x="787400" y="254000"/>
            <a:ext cx="11430000" cy="243840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US" sz="7200" b="0" i="0" u="none" strike="noStrike" cap="none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Conclusions</a:t>
            </a:r>
          </a:p>
        </p:txBody>
      </p:sp>
      <p:sp>
        <p:nvSpPr>
          <p:cNvPr id="118" name="Shape 118"/>
          <p:cNvSpPr txBox="1">
            <a:spLocks noGrp="1"/>
          </p:cNvSpPr>
          <p:nvPr>
            <p:ph type="body" idx="1"/>
          </p:nvPr>
        </p:nvSpPr>
        <p:spPr>
          <a:xfrm>
            <a:off x="787400" y="2768600"/>
            <a:ext cx="11430000" cy="571500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ctr" anchorCtr="0">
            <a:noAutofit/>
          </a:bodyPr>
          <a:lstStyle/>
          <a:p>
            <a:pPr marL="444500" marR="0" lvl="0" indent="-444500" algn="l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30000"/>
              <a:buFont typeface="Helvetica Neue Light"/>
              <a:buChar char="•"/>
            </a:pPr>
            <a:r>
              <a:rPr lang="en-US" sz="3600" b="0" i="0" u="none" strike="noStrike" cap="none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Project contains a combination of software and hardware components</a:t>
            </a:r>
          </a:p>
          <a:p>
            <a:pPr marL="889000" marR="0" lvl="1" indent="-444500" algn="l" rtl="0">
              <a:spcBef>
                <a:spcPts val="3600"/>
              </a:spcBef>
              <a:spcAft>
                <a:spcPts val="0"/>
              </a:spcAft>
              <a:buClr>
                <a:srgbClr val="FFFFFF"/>
              </a:buClr>
              <a:buSzPct val="30000"/>
              <a:buFont typeface="Helvetica Neue Light"/>
              <a:buChar char="•"/>
            </a:pPr>
            <a:r>
              <a:rPr lang="en-US" sz="3600" b="0" i="0" u="none" strike="noStrike" cap="none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More research must be completed prior to construction</a:t>
            </a:r>
          </a:p>
          <a:p>
            <a:pPr marL="444500" marR="0" lvl="0" indent="-444500" algn="l" rtl="0">
              <a:spcBef>
                <a:spcPts val="3600"/>
              </a:spcBef>
              <a:buClr>
                <a:srgbClr val="FFFFFF"/>
              </a:buClr>
              <a:buSzPct val="30000"/>
              <a:buFont typeface="Helvetica Neue Light"/>
              <a:buChar char="•"/>
            </a:pPr>
            <a:r>
              <a:rPr lang="en-US" sz="3600" b="0" i="0" u="none" strike="noStrike" cap="none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Project must be completed in time for the RFC to use in March at the tournament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Shape 123"/>
          <p:cNvSpPr txBox="1">
            <a:spLocks noGrp="1"/>
          </p:cNvSpPr>
          <p:nvPr>
            <p:ph type="body" idx="1"/>
          </p:nvPr>
        </p:nvSpPr>
        <p:spPr>
          <a:xfrm>
            <a:off x="787400" y="1371600"/>
            <a:ext cx="11430000" cy="701040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ctr" anchorCtr="0">
            <a:noAutofit/>
          </a:bodyPr>
          <a:lstStyle/>
          <a:p>
            <a:pPr marL="444500" marR="0" lvl="0" indent="-444500" algn="l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30000"/>
              <a:buFont typeface="Helvetica Neue Light"/>
              <a:buChar char="•"/>
            </a:pPr>
            <a:r>
              <a:rPr lang="en-US" sz="3600" b="0" i="0" u="sng" strike="noStrike" cap="none">
                <a:solidFill>
                  <a:schemeClr val="hlink"/>
                </a:solidFill>
                <a:latin typeface="Helvetica Neue Light"/>
                <a:ea typeface="Helvetica Neue Light"/>
                <a:cs typeface="Helvetica Neue Light"/>
                <a:sym typeface="Helvetica Neue Light"/>
                <a:hlinkClick r:id="rId3"/>
              </a:rPr>
              <a:t>http://dailydomer.nd.edu/assets/72433/original/4.20.12_robot_football_2.jpg</a:t>
            </a:r>
          </a:p>
          <a:p>
            <a:pPr marL="444500" marR="0" lvl="0" indent="-444500" algn="l" rtl="0">
              <a:spcBef>
                <a:spcPts val="3600"/>
              </a:spcBef>
              <a:spcAft>
                <a:spcPts val="0"/>
              </a:spcAft>
              <a:buClr>
                <a:srgbClr val="FFFFFF"/>
              </a:buClr>
              <a:buSzPct val="30000"/>
              <a:buFont typeface="Helvetica Neue Light"/>
              <a:buChar char="•"/>
            </a:pPr>
            <a:r>
              <a:rPr lang="en-US" sz="3600" b="0" i="0" u="sng" strike="noStrike" cap="none">
                <a:solidFill>
                  <a:schemeClr val="hlink"/>
                </a:solidFill>
                <a:latin typeface="Helvetica Neue Light"/>
                <a:ea typeface="Helvetica Neue Light"/>
                <a:cs typeface="Helvetica Neue Light"/>
                <a:sym typeface="Helvetica Neue Light"/>
                <a:hlinkClick r:id="rId4"/>
              </a:rPr>
              <a:t>https://www.decawave.com/sites/default/files/styles/front_page_slider_image/public/dw1000_new_0.png?itok=EOOfOriZ</a:t>
            </a:r>
          </a:p>
          <a:p>
            <a:pPr marL="444500" marR="0" lvl="0" indent="-444500" algn="l" rtl="0">
              <a:spcBef>
                <a:spcPts val="3600"/>
              </a:spcBef>
              <a:buClr>
                <a:srgbClr val="FFFFFF"/>
              </a:buClr>
              <a:buSzPct val="30000"/>
              <a:buFont typeface="Helvetica Neue Light"/>
              <a:buChar char="•"/>
            </a:pPr>
            <a:r>
              <a:rPr lang="en-US" sz="3600" b="0" i="0" u="sng" strike="noStrike" cap="none">
                <a:solidFill>
                  <a:schemeClr val="hlink"/>
                </a:solidFill>
                <a:latin typeface="Helvetica Neue Light"/>
                <a:ea typeface="Helvetica Neue Light"/>
                <a:cs typeface="Helvetica Neue Light"/>
                <a:sym typeface="Helvetica Neue Light"/>
                <a:hlinkClick r:id="rId5"/>
              </a:rPr>
              <a:t>https://www3.nd.edu/~rfc/pages/2016-2017/gallery/pics/003.jpg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Shape 44"/>
          <p:cNvGrpSpPr/>
          <p:nvPr/>
        </p:nvGrpSpPr>
        <p:grpSpPr>
          <a:xfrm>
            <a:off x="7023099" y="2565399"/>
            <a:ext cx="5390754" cy="6097732"/>
            <a:chOff x="-190500" y="-308550"/>
            <a:chExt cx="5390753" cy="6097732"/>
          </a:xfrm>
        </p:grpSpPr>
        <p:pic>
          <p:nvPicPr>
            <p:cNvPr id="45" name="Shape 45"/>
            <p:cNvPicPr preferRelativeResize="0"/>
            <p:nvPr/>
          </p:nvPicPr>
          <p:blipFill rotWithShape="1">
            <a:blip r:embed="rId3">
              <a:alphaModFix/>
            </a:blip>
            <a:srcRect l="35477" r="429"/>
            <a:stretch/>
          </p:blipFill>
          <p:spPr>
            <a:xfrm>
              <a:off x="0" y="0"/>
              <a:ext cx="5016500" cy="546520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6" name="Shape 46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-190500" y="-308550"/>
              <a:ext cx="5390753" cy="6097732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47" name="Shape 47"/>
          <p:cNvSpPr txBox="1">
            <a:spLocks noGrp="1"/>
          </p:cNvSpPr>
          <p:nvPr>
            <p:ph type="title"/>
          </p:nvPr>
        </p:nvSpPr>
        <p:spPr>
          <a:xfrm>
            <a:off x="787400" y="254000"/>
            <a:ext cx="11430000" cy="243840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US" sz="7200" b="0" i="0" u="none" strike="noStrike" cap="none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Introduction</a:t>
            </a:r>
          </a:p>
        </p:txBody>
      </p:sp>
      <p:sp>
        <p:nvSpPr>
          <p:cNvPr id="48" name="Shape 48"/>
          <p:cNvSpPr txBox="1">
            <a:spLocks noGrp="1"/>
          </p:cNvSpPr>
          <p:nvPr>
            <p:ph type="body" idx="1"/>
          </p:nvPr>
        </p:nvSpPr>
        <p:spPr>
          <a:xfrm>
            <a:off x="787400" y="2768600"/>
            <a:ext cx="5422900" cy="571500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ctr" anchorCtr="0">
            <a:noAutofit/>
          </a:bodyPr>
          <a:lstStyle/>
          <a:p>
            <a:pPr marL="444500" marR="0" lvl="0" indent="-444500" algn="l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30000"/>
              <a:buFont typeface="Helvetica Neue Light"/>
              <a:buChar char="•"/>
            </a:pPr>
            <a:r>
              <a:rPr lang="en-US" sz="3600" b="0" i="0" u="none" strike="noStrike" cap="none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Robotic football, what is it?</a:t>
            </a:r>
          </a:p>
          <a:p>
            <a:pPr marL="444500" marR="0" lvl="0" indent="-444500" algn="l" rtl="0">
              <a:spcBef>
                <a:spcPts val="3600"/>
              </a:spcBef>
              <a:spcAft>
                <a:spcPts val="0"/>
              </a:spcAft>
              <a:buClr>
                <a:srgbClr val="FFFFFF"/>
              </a:buClr>
              <a:buSzPct val="30000"/>
              <a:buFont typeface="Helvetica Neue Light"/>
              <a:buChar char="•"/>
            </a:pPr>
            <a:r>
              <a:rPr lang="en-US" sz="3600" b="0" i="0" u="none" strike="noStrike" cap="none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How does it work?</a:t>
            </a:r>
          </a:p>
          <a:p>
            <a:pPr marL="444500" marR="0" lvl="0" indent="-444500" algn="l" rtl="0">
              <a:spcBef>
                <a:spcPts val="3600"/>
              </a:spcBef>
              <a:buClr>
                <a:srgbClr val="FFFFFF"/>
              </a:buClr>
              <a:buSzPct val="30000"/>
              <a:buFont typeface="Helvetica Neue Light"/>
              <a:buChar char="•"/>
            </a:pPr>
            <a:r>
              <a:rPr lang="en-US" sz="3600" b="0" i="0" u="none" strike="noStrike" cap="none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Why complete passes?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Shape 53"/>
          <p:cNvSpPr txBox="1">
            <a:spLocks noGrp="1"/>
          </p:cNvSpPr>
          <p:nvPr>
            <p:ph type="title"/>
          </p:nvPr>
        </p:nvSpPr>
        <p:spPr>
          <a:xfrm>
            <a:off x="787400" y="254000"/>
            <a:ext cx="11430000" cy="243840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US" sz="7200" b="0" i="0" u="none" strike="noStrike" cap="none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Problem Description</a:t>
            </a:r>
          </a:p>
        </p:txBody>
      </p:sp>
      <p:sp>
        <p:nvSpPr>
          <p:cNvPr id="54" name="Shape 54"/>
          <p:cNvSpPr txBox="1">
            <a:spLocks noGrp="1"/>
          </p:cNvSpPr>
          <p:nvPr>
            <p:ph type="body" idx="1"/>
          </p:nvPr>
        </p:nvSpPr>
        <p:spPr>
          <a:xfrm>
            <a:off x="787400" y="2768600"/>
            <a:ext cx="11430000" cy="571500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ctr" anchorCtr="0">
            <a:noAutofit/>
          </a:bodyPr>
          <a:lstStyle/>
          <a:p>
            <a:pPr marL="444500" marR="0" lvl="0" indent="-444500" algn="l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30000"/>
              <a:buFont typeface="Helvetica Neue Light"/>
              <a:buChar char="•"/>
            </a:pPr>
            <a:r>
              <a:rPr lang="en-US" sz="3600" b="0" i="0" u="none" strike="noStrike" cap="none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Passes are near impossible</a:t>
            </a:r>
          </a:p>
          <a:p>
            <a:pPr marL="889000" marR="0" lvl="1" indent="-444500" algn="l" rtl="0">
              <a:spcBef>
                <a:spcPts val="3600"/>
              </a:spcBef>
              <a:spcAft>
                <a:spcPts val="0"/>
              </a:spcAft>
              <a:buClr>
                <a:srgbClr val="FFFFFF"/>
              </a:buClr>
              <a:buSzPct val="30000"/>
              <a:buFont typeface="Helvetica Neue Light"/>
              <a:buChar char="•"/>
            </a:pPr>
            <a:r>
              <a:rPr lang="en-US" sz="3600" b="0" i="0" u="none" strike="noStrike" cap="none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Why? No way to know QB-WR distance</a:t>
            </a:r>
          </a:p>
          <a:p>
            <a:pPr marL="444500" marR="0" lvl="0" indent="-444500" algn="l" rtl="0">
              <a:spcBef>
                <a:spcPts val="3600"/>
              </a:spcBef>
              <a:spcAft>
                <a:spcPts val="0"/>
              </a:spcAft>
              <a:buClr>
                <a:srgbClr val="FFFFFF"/>
              </a:buClr>
              <a:buSzPct val="30000"/>
              <a:buFont typeface="Helvetica Neue Light"/>
              <a:buChar char="•"/>
            </a:pPr>
            <a:r>
              <a:rPr lang="en-US" sz="3600" b="0" i="0" u="none" strike="noStrike" cap="none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Current System: Pixicam</a:t>
            </a:r>
          </a:p>
          <a:p>
            <a:pPr marL="889000" marR="0" lvl="1" indent="-444500" algn="l" rtl="0">
              <a:spcBef>
                <a:spcPts val="3600"/>
              </a:spcBef>
              <a:spcAft>
                <a:spcPts val="0"/>
              </a:spcAft>
              <a:buClr>
                <a:srgbClr val="FFFFFF"/>
              </a:buClr>
              <a:buSzPct val="30000"/>
              <a:buFont typeface="Helvetica Neue Light"/>
              <a:buChar char="•"/>
            </a:pPr>
            <a:r>
              <a:rPr lang="en-US" sz="3600" b="0" i="0" u="none" strike="noStrike" cap="none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Pros: Gets very accurate reading laterally</a:t>
            </a:r>
          </a:p>
          <a:p>
            <a:pPr marL="889000" marR="0" lvl="1" indent="-444500" algn="l" rtl="0">
              <a:spcBef>
                <a:spcPts val="3600"/>
              </a:spcBef>
              <a:buClr>
                <a:srgbClr val="FFFFFF"/>
              </a:buClr>
              <a:buSzPct val="30000"/>
              <a:buFont typeface="Helvetica Neue Light"/>
              <a:buChar char="•"/>
            </a:pPr>
            <a:r>
              <a:rPr lang="en-US" sz="3600" b="0" i="0" u="none" strike="noStrike" cap="none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Cons: Don’t know vertical distance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Shape 59"/>
          <p:cNvSpPr txBox="1">
            <a:spLocks noGrp="1"/>
          </p:cNvSpPr>
          <p:nvPr>
            <p:ph type="title"/>
          </p:nvPr>
        </p:nvSpPr>
        <p:spPr>
          <a:xfrm>
            <a:off x="787400" y="254000"/>
            <a:ext cx="11430000" cy="243840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US" sz="7200" b="0" i="0" u="none" strike="noStrike" cap="none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Proposed Solution</a:t>
            </a:r>
          </a:p>
        </p:txBody>
      </p:sp>
      <p:sp>
        <p:nvSpPr>
          <p:cNvPr id="60" name="Shape 60"/>
          <p:cNvSpPr txBox="1">
            <a:spLocks noGrp="1"/>
          </p:cNvSpPr>
          <p:nvPr>
            <p:ph type="body" idx="1"/>
          </p:nvPr>
        </p:nvSpPr>
        <p:spPr>
          <a:xfrm>
            <a:off x="872066" y="2768600"/>
            <a:ext cx="5385859" cy="571500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ctr" anchorCtr="0">
            <a:noAutofit/>
          </a:bodyPr>
          <a:lstStyle/>
          <a:p>
            <a:pPr marL="444500" marR="0" lvl="0" indent="-444500" algn="l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30000"/>
              <a:buFont typeface="Helvetica Neue Light"/>
              <a:buChar char="•"/>
            </a:pPr>
            <a:r>
              <a:rPr lang="en-US" sz="3600" b="0" i="0" u="none" strike="noStrike" cap="none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Decawave indoor positioning chip</a:t>
            </a:r>
          </a:p>
          <a:p>
            <a:pPr marL="444500" marR="0" lvl="0" indent="-444500" algn="l" rtl="0">
              <a:spcBef>
                <a:spcPts val="3600"/>
              </a:spcBef>
              <a:spcAft>
                <a:spcPts val="0"/>
              </a:spcAft>
              <a:buClr>
                <a:srgbClr val="FFFFFF"/>
              </a:buClr>
              <a:buSzPct val="30000"/>
              <a:buFont typeface="Helvetica Neue Light"/>
              <a:buChar char="•"/>
            </a:pPr>
            <a:r>
              <a:rPr lang="en-US" sz="3600" b="0" i="0" u="none" strike="noStrike" cap="none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Use RF Flight times to get positioning data</a:t>
            </a:r>
          </a:p>
          <a:p>
            <a:pPr marL="444500" marR="0" lvl="0" indent="-444500" algn="l" rtl="0">
              <a:spcBef>
                <a:spcPts val="3600"/>
              </a:spcBef>
              <a:buClr>
                <a:srgbClr val="FFFFFF"/>
              </a:buClr>
              <a:buSzPct val="30000"/>
              <a:buFont typeface="Helvetica Neue Light"/>
              <a:buChar char="•"/>
            </a:pPr>
            <a:r>
              <a:rPr lang="en-US" sz="3600" b="0" i="0" u="none" strike="noStrike" cap="none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Beacons triangulate location</a:t>
            </a:r>
          </a:p>
        </p:txBody>
      </p:sp>
      <p:pic>
        <p:nvPicPr>
          <p:cNvPr id="61" name="Shape 6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194587" y="3195637"/>
            <a:ext cx="5418827" cy="485156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Shape 66"/>
          <p:cNvSpPr txBox="1">
            <a:spLocks noGrp="1"/>
          </p:cNvSpPr>
          <p:nvPr>
            <p:ph type="title"/>
          </p:nvPr>
        </p:nvSpPr>
        <p:spPr>
          <a:xfrm>
            <a:off x="787400" y="254000"/>
            <a:ext cx="11430000" cy="243840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US" sz="7200" b="0" i="0" u="none" strike="noStrike" cap="none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Proposed Solution</a:t>
            </a:r>
          </a:p>
        </p:txBody>
      </p:sp>
      <p:sp>
        <p:nvSpPr>
          <p:cNvPr id="67" name="Shape 67"/>
          <p:cNvSpPr txBox="1">
            <a:spLocks noGrp="1"/>
          </p:cNvSpPr>
          <p:nvPr>
            <p:ph type="body" idx="1"/>
          </p:nvPr>
        </p:nvSpPr>
        <p:spPr>
          <a:xfrm>
            <a:off x="787400" y="2768600"/>
            <a:ext cx="11430000" cy="571500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ctr" anchorCtr="0">
            <a:noAutofit/>
          </a:bodyPr>
          <a:lstStyle/>
          <a:p>
            <a:pPr marL="444500" marR="0" lvl="0" indent="-444500" algn="l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30000"/>
              <a:buFont typeface="Helvetica Neue Light"/>
              <a:buChar char="•"/>
            </a:pPr>
            <a:r>
              <a:rPr lang="en-US" sz="3600" b="0" i="0" u="none" strike="noStrike" cap="none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Beacons continuously send and receive RF signals from the WR’s and QB</a:t>
            </a:r>
          </a:p>
          <a:p>
            <a:pPr marL="444500" marR="0" lvl="0" indent="-444500" algn="l" rtl="0">
              <a:spcBef>
                <a:spcPts val="3600"/>
              </a:spcBef>
              <a:spcAft>
                <a:spcPts val="0"/>
              </a:spcAft>
              <a:buClr>
                <a:srgbClr val="FFFFFF"/>
              </a:buClr>
              <a:buSzPct val="30000"/>
              <a:buFont typeface="Helvetica Neue Light"/>
              <a:buChar char="•"/>
            </a:pPr>
            <a:r>
              <a:rPr lang="en-US" sz="3600" b="0" i="0" u="none" strike="noStrike" cap="none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Relay this back only to the QB</a:t>
            </a:r>
          </a:p>
          <a:p>
            <a:pPr marL="444500" marR="0" lvl="0" indent="-444500" algn="l" rtl="0">
              <a:spcBef>
                <a:spcPts val="3600"/>
              </a:spcBef>
              <a:buClr>
                <a:srgbClr val="FFFFFF"/>
              </a:buClr>
              <a:buSzPct val="30000"/>
              <a:buFont typeface="Helvetica Neue Light"/>
              <a:buChar char="•"/>
            </a:pPr>
            <a:r>
              <a:rPr lang="en-US" sz="3600" b="0" i="0" u="none" strike="noStrike" cap="none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QB continuously calculates distance between itself and receivers</a:t>
            </a:r>
          </a:p>
          <a:p>
            <a:pPr marR="0" lvl="1" algn="l" rtl="0">
              <a:spcBef>
                <a:spcPts val="3600"/>
              </a:spcBef>
            </a:pPr>
            <a:r>
              <a:rPr lang="en-US"/>
              <a:t>Adjusts rotor speed of throwing mechanism accordingly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Shape 72"/>
          <p:cNvSpPr txBox="1">
            <a:spLocks noGrp="1"/>
          </p:cNvSpPr>
          <p:nvPr>
            <p:ph type="title"/>
          </p:nvPr>
        </p:nvSpPr>
        <p:spPr>
          <a:xfrm>
            <a:off x="787400" y="254000"/>
            <a:ext cx="11430000" cy="243840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US" sz="7200" b="0" i="0" u="none" strike="noStrike" cap="none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Completing A Pass</a:t>
            </a:r>
          </a:p>
        </p:txBody>
      </p:sp>
      <p:sp>
        <p:nvSpPr>
          <p:cNvPr id="73" name="Shape 73"/>
          <p:cNvSpPr txBox="1">
            <a:spLocks noGrp="1"/>
          </p:cNvSpPr>
          <p:nvPr>
            <p:ph type="body" idx="1"/>
          </p:nvPr>
        </p:nvSpPr>
        <p:spPr>
          <a:xfrm>
            <a:off x="787400" y="2768600"/>
            <a:ext cx="11430000" cy="571500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ctr" anchorCtr="0">
            <a:noAutofit/>
          </a:bodyPr>
          <a:lstStyle/>
          <a:p>
            <a:pPr marL="373379" marR="0" lvl="0" indent="-373379" algn="l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30240"/>
              <a:buFont typeface="Helvetica Neue Light"/>
              <a:buChar char="•"/>
            </a:pPr>
            <a:r>
              <a:rPr lang="en-US" sz="3024" b="0" i="0" u="none" strike="noStrike" cap="none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User will select a receiver to throw to</a:t>
            </a:r>
          </a:p>
          <a:p>
            <a:pPr marL="373379" marR="0" lvl="0" indent="-373379" algn="l" rtl="0">
              <a:spcBef>
                <a:spcPts val="3000"/>
              </a:spcBef>
              <a:spcAft>
                <a:spcPts val="0"/>
              </a:spcAft>
              <a:buClr>
                <a:srgbClr val="FFFFFF"/>
              </a:buClr>
              <a:buSzPct val="30240"/>
              <a:buFont typeface="Helvetica Neue Light"/>
              <a:buChar char="•"/>
            </a:pPr>
            <a:r>
              <a:rPr lang="en-US" sz="3024" b="0" i="0" u="none" strike="noStrike" cap="none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Override signal is sent to the QB</a:t>
            </a:r>
          </a:p>
          <a:p>
            <a:pPr marL="746759" marR="0" lvl="1" indent="-378459" algn="l" rtl="0">
              <a:spcBef>
                <a:spcPts val="3000"/>
              </a:spcBef>
              <a:spcAft>
                <a:spcPts val="0"/>
              </a:spcAft>
              <a:buClr>
                <a:srgbClr val="FFFFFF"/>
              </a:buClr>
              <a:buSzPct val="30240"/>
              <a:buFont typeface="Helvetica Neue Light"/>
              <a:buChar char="•"/>
            </a:pPr>
            <a:r>
              <a:rPr lang="en-US" sz="3024" b="0" i="0" u="none" strike="noStrike" cap="none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Sets the RPM of throwing mechanism using only the distance of the selected receiver</a:t>
            </a:r>
          </a:p>
          <a:p>
            <a:pPr marL="746759" marR="0" lvl="1" indent="-378459" algn="l" rtl="0">
              <a:spcBef>
                <a:spcPts val="3000"/>
              </a:spcBef>
              <a:spcAft>
                <a:spcPts val="0"/>
              </a:spcAft>
              <a:buClr>
                <a:srgbClr val="FFFFFF"/>
              </a:buClr>
              <a:buSzPct val="30240"/>
              <a:buFont typeface="Helvetica Neue Light"/>
              <a:buChar char="•"/>
            </a:pPr>
            <a:r>
              <a:rPr lang="en-US" sz="3024" b="0" i="0" u="none" strike="noStrike" cap="none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Not the closest receiver</a:t>
            </a:r>
          </a:p>
          <a:p>
            <a:pPr marL="373379" marR="0" lvl="0" indent="-373379" algn="l" rtl="0">
              <a:spcBef>
                <a:spcPts val="3000"/>
              </a:spcBef>
              <a:spcAft>
                <a:spcPts val="0"/>
              </a:spcAft>
              <a:buClr>
                <a:srgbClr val="FFFFFF"/>
              </a:buClr>
              <a:buSzPct val="30240"/>
              <a:buFont typeface="Helvetica Neue Light"/>
              <a:buChar char="•"/>
            </a:pPr>
            <a:r>
              <a:rPr lang="en-US" sz="3024" b="0" i="0" u="none" strike="noStrike" cap="none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The pixicam system then locates and locks onto the receiver</a:t>
            </a:r>
          </a:p>
          <a:p>
            <a:pPr marL="746759" marR="0" lvl="1" indent="-378459" algn="l" rtl="0">
              <a:spcBef>
                <a:spcPts val="3000"/>
              </a:spcBef>
              <a:buClr>
                <a:srgbClr val="FFFFFF"/>
              </a:buClr>
              <a:buSzPct val="30240"/>
              <a:buFont typeface="Helvetica Neue Light"/>
              <a:buChar char="•"/>
            </a:pPr>
            <a:r>
              <a:rPr lang="en-US" sz="3024" b="0" i="0" u="none" strike="noStrike" cap="none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If interference occurs, data can then be obtained through the RF beacon system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Shape 78"/>
          <p:cNvSpPr txBox="1">
            <a:spLocks noGrp="1"/>
          </p:cNvSpPr>
          <p:nvPr>
            <p:ph type="title"/>
          </p:nvPr>
        </p:nvSpPr>
        <p:spPr>
          <a:xfrm>
            <a:off x="787400" y="254000"/>
            <a:ext cx="11430000" cy="243840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US" sz="7200" b="0" i="0" u="none" strike="noStrike" cap="none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Demonstrated Features</a:t>
            </a:r>
          </a:p>
        </p:txBody>
      </p:sp>
      <p:sp>
        <p:nvSpPr>
          <p:cNvPr id="79" name="Shape 79"/>
          <p:cNvSpPr txBox="1">
            <a:spLocks noGrp="1"/>
          </p:cNvSpPr>
          <p:nvPr>
            <p:ph type="body" idx="1"/>
          </p:nvPr>
        </p:nvSpPr>
        <p:spPr>
          <a:xfrm>
            <a:off x="787400" y="2768600"/>
            <a:ext cx="11430000" cy="571500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ctr" anchorCtr="0">
            <a:noAutofit/>
          </a:bodyPr>
          <a:lstStyle/>
          <a:p>
            <a:pPr marL="346709" marR="0" lvl="0" indent="-346709" algn="l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30074"/>
              <a:buFont typeface="Helvetica Neue Light"/>
              <a:buChar char="•"/>
            </a:pPr>
            <a:r>
              <a:rPr lang="en-US" sz="2807" b="0" i="0" u="none" strike="noStrike" cap="none" dirty="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Location of the QB and WR’s</a:t>
            </a:r>
          </a:p>
          <a:p>
            <a:pPr marL="693419" marR="0" lvl="1" indent="-350519" algn="l" rtl="0">
              <a:spcBef>
                <a:spcPts val="2800"/>
              </a:spcBef>
              <a:spcAft>
                <a:spcPts val="0"/>
              </a:spcAft>
              <a:buClr>
                <a:srgbClr val="FFFFFF"/>
              </a:buClr>
              <a:buSzPct val="30074"/>
              <a:buFont typeface="Helvetica Neue Light"/>
              <a:buChar char="•"/>
            </a:pPr>
            <a:r>
              <a:rPr lang="en-US" sz="2807" b="0" i="0" u="none" strike="noStrike" cap="none" dirty="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six RF beacon emitters and receivers</a:t>
            </a:r>
          </a:p>
          <a:p>
            <a:pPr marL="693419" marR="0" lvl="1" indent="-350519" algn="l" rtl="0">
              <a:spcBef>
                <a:spcPts val="2800"/>
              </a:spcBef>
              <a:spcAft>
                <a:spcPts val="0"/>
              </a:spcAft>
              <a:buClr>
                <a:srgbClr val="FFFFFF"/>
              </a:buClr>
              <a:buSzPct val="30074"/>
              <a:buFont typeface="Helvetica Neue Light"/>
              <a:buChar char="•"/>
            </a:pPr>
            <a:r>
              <a:rPr lang="en-US" sz="2807" b="0" i="0" u="none" strike="noStrike" cap="none" dirty="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The QB and three WR’s are being tracked in real time</a:t>
            </a:r>
          </a:p>
          <a:p>
            <a:pPr marL="346709" marR="0" lvl="0" indent="-346709" algn="l" rtl="0">
              <a:spcBef>
                <a:spcPts val="2800"/>
              </a:spcBef>
              <a:spcAft>
                <a:spcPts val="0"/>
              </a:spcAft>
              <a:buClr>
                <a:srgbClr val="FFFFFF"/>
              </a:buClr>
              <a:buSzPct val="30074"/>
              <a:buFont typeface="Helvetica Neue Light"/>
              <a:buChar char="•"/>
            </a:pPr>
            <a:r>
              <a:rPr lang="en-US" sz="2807" b="0" i="0" u="none" strike="noStrike" cap="none" dirty="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Limit weight of technology</a:t>
            </a:r>
          </a:p>
          <a:p>
            <a:pPr marL="693419" marR="0" lvl="1" indent="-350519" algn="l" rtl="0">
              <a:spcBef>
                <a:spcPts val="2800"/>
              </a:spcBef>
              <a:spcAft>
                <a:spcPts val="0"/>
              </a:spcAft>
              <a:buClr>
                <a:srgbClr val="FFFFFF"/>
              </a:buClr>
              <a:buSzPct val="30074"/>
              <a:buFont typeface="Helvetica Neue Light"/>
              <a:buChar char="•"/>
            </a:pPr>
            <a:r>
              <a:rPr lang="en-US" sz="2807" b="0" i="0" u="none" strike="noStrike" cap="none" dirty="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GPS technology cannot exceed the size of the </a:t>
            </a:r>
            <a:r>
              <a:rPr lang="en-US" sz="2807" b="0" i="0" u="none" strike="noStrike" cap="none" dirty="0" smtClean="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robots </a:t>
            </a:r>
          </a:p>
          <a:p>
            <a:pPr marL="693419" marR="0" lvl="1" indent="-350519" algn="l" rtl="0">
              <a:spcBef>
                <a:spcPts val="2800"/>
              </a:spcBef>
              <a:spcAft>
                <a:spcPts val="0"/>
              </a:spcAft>
              <a:buClr>
                <a:srgbClr val="FFFFFF"/>
              </a:buClr>
              <a:buSzPct val="30074"/>
              <a:buFont typeface="Helvetica Neue Light"/>
              <a:buChar char="•"/>
            </a:pPr>
            <a:r>
              <a:rPr lang="en-US" sz="2807" b="0" i="0" u="none" strike="noStrike" cap="none" dirty="0" smtClean="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Don’t want to weigh the robots down</a:t>
            </a:r>
          </a:p>
          <a:p>
            <a:pPr marL="693419" marR="0" lvl="1" indent="-350519" algn="l" rtl="0">
              <a:spcBef>
                <a:spcPts val="2800"/>
              </a:spcBef>
              <a:buClr>
                <a:srgbClr val="FFFFFF"/>
              </a:buClr>
              <a:buSzPct val="30074"/>
              <a:buFont typeface="Helvetica Neue Light"/>
              <a:buChar char="•"/>
            </a:pPr>
            <a:r>
              <a:rPr lang="en-US" sz="2807" b="0" i="0" u="none" strike="noStrike" cap="none" dirty="0" smtClean="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Determine </a:t>
            </a:r>
            <a:r>
              <a:rPr lang="en-US" sz="2807" b="0" i="0" u="none" strike="noStrike" cap="none" dirty="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what percentage of the robot weight is being contributed by our technology.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Shape 84"/>
          <p:cNvSpPr txBox="1">
            <a:spLocks noGrp="1"/>
          </p:cNvSpPr>
          <p:nvPr>
            <p:ph type="title"/>
          </p:nvPr>
        </p:nvSpPr>
        <p:spPr>
          <a:xfrm>
            <a:off x="787400" y="254000"/>
            <a:ext cx="11430000" cy="243840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US" sz="7200" b="0" i="0" u="none" strike="noStrike" cap="none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Demonstrated Features</a:t>
            </a:r>
          </a:p>
        </p:txBody>
      </p:sp>
      <p:sp>
        <p:nvSpPr>
          <p:cNvPr id="85" name="Shape 85"/>
          <p:cNvSpPr txBox="1">
            <a:spLocks noGrp="1"/>
          </p:cNvSpPr>
          <p:nvPr>
            <p:ph type="body" idx="1"/>
          </p:nvPr>
        </p:nvSpPr>
        <p:spPr>
          <a:xfrm>
            <a:off x="787400" y="2308485"/>
            <a:ext cx="11430000" cy="6947941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ctr" anchorCtr="0">
            <a:noAutofit/>
          </a:bodyPr>
          <a:lstStyle/>
          <a:p>
            <a:pPr marL="324485" marR="0" lvl="0" indent="-324485" algn="l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30323"/>
              <a:buFont typeface="Helvetica Neue Light"/>
              <a:buChar char="•"/>
            </a:pPr>
            <a:r>
              <a:rPr lang="en-US" sz="2800" b="0" i="0" u="none" strike="noStrike" cap="none" dirty="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Build quality: must be able to absorb significant impact</a:t>
            </a:r>
          </a:p>
          <a:p>
            <a:pPr marL="1093470" lvl="2" indent="-331469">
              <a:spcBef>
                <a:spcPts val="2600"/>
              </a:spcBef>
              <a:buSzPct val="30323"/>
            </a:pPr>
            <a:r>
              <a:rPr lang="en-US" sz="2800" b="0" i="0" u="none" strike="noStrike" cap="none" dirty="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Robots collide at high speeds, often causing damage</a:t>
            </a:r>
          </a:p>
          <a:p>
            <a:pPr marL="324485" marR="0" lvl="0" indent="-324485" algn="l" rtl="0">
              <a:spcBef>
                <a:spcPts val="2600"/>
              </a:spcBef>
              <a:spcAft>
                <a:spcPts val="0"/>
              </a:spcAft>
              <a:buClr>
                <a:srgbClr val="FFFFFF"/>
              </a:buClr>
              <a:buSzPct val="30323"/>
              <a:buFont typeface="Helvetica Neue Light"/>
              <a:buChar char="•"/>
            </a:pPr>
            <a:r>
              <a:rPr lang="en-US" sz="2800" b="0" i="0" u="none" strike="noStrike" cap="none" dirty="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Quick access to modules in case of “injury”</a:t>
            </a:r>
          </a:p>
          <a:p>
            <a:pPr marL="1093470" lvl="2" indent="-331469">
              <a:spcBef>
                <a:spcPts val="2600"/>
              </a:spcBef>
              <a:buSzPct val="30323"/>
            </a:pPr>
            <a:r>
              <a:rPr lang="en-US" sz="2800" b="0" i="0" u="none" strike="noStrike" cap="none" dirty="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Should the system break, the system must be able to be fixed</a:t>
            </a:r>
          </a:p>
          <a:p>
            <a:pPr marL="324485" marR="0" lvl="0" indent="-324485" algn="l" rtl="0">
              <a:spcBef>
                <a:spcPts val="2600"/>
              </a:spcBef>
              <a:spcAft>
                <a:spcPts val="0"/>
              </a:spcAft>
              <a:buClr>
                <a:srgbClr val="FFFFFF"/>
              </a:buClr>
              <a:buSzPct val="30323"/>
              <a:buFont typeface="Helvetica Neue Light"/>
              <a:buChar char="•"/>
            </a:pPr>
            <a:r>
              <a:rPr lang="en-US" sz="2800" b="0" i="0" u="none" strike="noStrike" cap="none" dirty="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Adjusting Wheel Speed of QB’s “Throwing Motion”</a:t>
            </a:r>
          </a:p>
          <a:p>
            <a:pPr marL="1093470" lvl="2" indent="-331469">
              <a:spcBef>
                <a:spcPts val="2600"/>
              </a:spcBef>
              <a:buSzPct val="30323"/>
            </a:pPr>
            <a:r>
              <a:rPr lang="en-US" sz="2800" b="0" i="0" u="none" strike="noStrike" cap="none" dirty="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System must connect directly to the QB’s mainframe</a:t>
            </a:r>
          </a:p>
          <a:p>
            <a:pPr marL="204470" indent="-331469">
              <a:spcBef>
                <a:spcPts val="2600"/>
              </a:spcBef>
              <a:buSzPct val="30323"/>
            </a:pPr>
            <a:r>
              <a:rPr lang="en-US" sz="2800" b="0" i="0" u="none" strike="noStrike" cap="none" dirty="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Automatically adjust RPM of the throwing mechanism</a:t>
            </a:r>
          </a:p>
          <a:p>
            <a:pPr marL="1093470" lvl="2" indent="-331469">
              <a:spcBef>
                <a:spcPts val="2600"/>
              </a:spcBef>
              <a:buSzPct val="30323"/>
            </a:pPr>
            <a:r>
              <a:rPr lang="en-US" sz="2800" b="0" i="0" u="none" strike="noStrike" cap="none" dirty="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Must continually adjust with the play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Shape 90"/>
          <p:cNvSpPr txBox="1">
            <a:spLocks noGrp="1"/>
          </p:cNvSpPr>
          <p:nvPr>
            <p:ph type="title"/>
          </p:nvPr>
        </p:nvSpPr>
        <p:spPr>
          <a:xfrm>
            <a:off x="787400" y="254000"/>
            <a:ext cx="11430000" cy="243840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US" sz="7200" b="0" i="0" u="none" strike="noStrike" cap="none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Available Technologies</a:t>
            </a:r>
          </a:p>
        </p:txBody>
      </p:sp>
      <p:sp>
        <p:nvSpPr>
          <p:cNvPr id="91" name="Shape 91"/>
          <p:cNvSpPr txBox="1">
            <a:spLocks noGrp="1"/>
          </p:cNvSpPr>
          <p:nvPr>
            <p:ph type="body" idx="1"/>
          </p:nvPr>
        </p:nvSpPr>
        <p:spPr>
          <a:xfrm>
            <a:off x="787400" y="2768600"/>
            <a:ext cx="11430000" cy="571500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ctr" anchorCtr="0">
            <a:noAutofit/>
          </a:bodyPr>
          <a:lstStyle/>
          <a:p>
            <a:pPr marL="346709" marR="0" lvl="0" indent="-346709" algn="l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30074"/>
              <a:buFont typeface="Helvetica Neue Light"/>
              <a:buChar char="•"/>
            </a:pPr>
            <a:r>
              <a:rPr lang="en-US" sz="2807" b="0" i="0" u="none" strike="noStrike" cap="none" dirty="0" err="1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DecaWave</a:t>
            </a:r>
            <a:r>
              <a:rPr lang="en-US" sz="2807" b="0" i="0" u="none" strike="noStrike" cap="none" dirty="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DW1000 chip for indoor location via radio frequency</a:t>
            </a:r>
          </a:p>
          <a:p>
            <a:pPr marL="693419" marR="0" lvl="1" indent="-350519" algn="l" rtl="0">
              <a:spcBef>
                <a:spcPts val="2800"/>
              </a:spcBef>
              <a:spcAft>
                <a:spcPts val="0"/>
              </a:spcAft>
              <a:buClr>
                <a:srgbClr val="FFFFFF"/>
              </a:buClr>
              <a:buSzPct val="30074"/>
              <a:buFont typeface="Helvetica Neue Light"/>
              <a:buChar char="•"/>
            </a:pPr>
            <a:r>
              <a:rPr lang="en-US" sz="2807" b="0" i="0" u="none" strike="noStrike" cap="none" dirty="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Placed in our sideline beacons and robots</a:t>
            </a:r>
          </a:p>
          <a:p>
            <a:pPr marL="346709" marR="0" lvl="0" indent="-346709" algn="l" rtl="0">
              <a:spcBef>
                <a:spcPts val="2800"/>
              </a:spcBef>
              <a:spcAft>
                <a:spcPts val="0"/>
              </a:spcAft>
              <a:buClr>
                <a:srgbClr val="FFFFFF"/>
              </a:buClr>
              <a:buSzPct val="30074"/>
              <a:buFont typeface="Helvetica Neue Light"/>
              <a:buChar char="•"/>
            </a:pPr>
            <a:r>
              <a:rPr lang="en-US" sz="2807" b="0" i="0" u="none" strike="noStrike" cap="none" dirty="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We will be using </a:t>
            </a:r>
            <a:r>
              <a:rPr lang="en-US" sz="2807" b="0" i="0" u="none" strike="noStrike" cap="none" dirty="0" err="1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bluetooth</a:t>
            </a:r>
            <a:r>
              <a:rPr lang="en-US" sz="2807" b="0" i="0" u="none" strike="noStrike" cap="none" dirty="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technology (</a:t>
            </a:r>
            <a:r>
              <a:rPr lang="en-US" sz="2807" b="0" i="0" u="none" strike="noStrike" cap="none" dirty="0" err="1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xbee</a:t>
            </a:r>
            <a:r>
              <a:rPr lang="en-US" sz="2807" b="0" i="0" u="none" strike="noStrike" cap="none" dirty="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) to communicate between controllers and robots</a:t>
            </a:r>
          </a:p>
          <a:p>
            <a:pPr marL="693419" marR="0" lvl="1" indent="-350519" algn="l" rtl="0">
              <a:spcBef>
                <a:spcPts val="2800"/>
              </a:spcBef>
              <a:spcAft>
                <a:spcPts val="0"/>
              </a:spcAft>
              <a:buClr>
                <a:srgbClr val="FFFFFF"/>
              </a:buClr>
              <a:buSzPct val="30074"/>
              <a:buFont typeface="Helvetica Neue Light"/>
              <a:buChar char="•"/>
            </a:pPr>
            <a:r>
              <a:rPr lang="en-US" sz="2807" b="0" i="0" u="none" strike="noStrike" cap="none" dirty="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How RFC currently communicates between the controller and robots</a:t>
            </a:r>
          </a:p>
          <a:p>
            <a:pPr marL="346709" marR="0" lvl="0" indent="-346709" algn="l" rtl="0">
              <a:spcBef>
                <a:spcPts val="2800"/>
              </a:spcBef>
              <a:spcAft>
                <a:spcPts val="0"/>
              </a:spcAft>
              <a:buClr>
                <a:srgbClr val="FFFFFF"/>
              </a:buClr>
              <a:buSzPct val="30074"/>
              <a:buFont typeface="Helvetica Neue Light"/>
              <a:buChar char="•"/>
            </a:pPr>
            <a:r>
              <a:rPr lang="en-US" sz="2807" b="0" i="0" u="none" strike="noStrike" cap="none" dirty="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Make our own circuit boards for each beacon/robot</a:t>
            </a:r>
          </a:p>
          <a:p>
            <a:pPr marL="346709" marR="0" lvl="0" indent="-346709" algn="l" rtl="0">
              <a:spcBef>
                <a:spcPts val="2800"/>
              </a:spcBef>
              <a:spcAft>
                <a:spcPts val="0"/>
              </a:spcAft>
              <a:buClr>
                <a:srgbClr val="FFFFFF"/>
              </a:buClr>
              <a:buSzPct val="30074"/>
              <a:buFont typeface="Helvetica Neue Light"/>
              <a:buChar char="•"/>
            </a:pPr>
            <a:r>
              <a:rPr lang="en-US" sz="2807" b="0" i="0" u="none" strike="noStrike" cap="none" dirty="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Use our own power supply (Lithium Ion battery) </a:t>
            </a:r>
          </a:p>
          <a:p>
            <a:pPr marL="693419" marR="0" lvl="1" indent="-350519" algn="l" rtl="0">
              <a:spcBef>
                <a:spcPts val="2800"/>
              </a:spcBef>
              <a:buClr>
                <a:srgbClr val="FFFFFF"/>
              </a:buClr>
              <a:buSzPct val="30074"/>
              <a:buFont typeface="Helvetica Neue Light"/>
              <a:buChar char="•"/>
            </a:pPr>
            <a:r>
              <a:rPr lang="en-US" sz="2807" dirty="0"/>
              <a:t>Avoid killing entire robot in case of malfunction.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Industrial">
  <a:themeElements>
    <a:clrScheme name="Industrial">
      <a:dk1>
        <a:srgbClr val="BC00FF"/>
      </a:dk1>
      <a:lt1>
        <a:srgbClr val="FFFFFF"/>
      </a:lt1>
      <a:dk2>
        <a:srgbClr val="53585F"/>
      </a:dk2>
      <a:lt2>
        <a:srgbClr val="DCDEE0"/>
      </a:lt2>
      <a:accent1>
        <a:srgbClr val="0073CF"/>
      </a:accent1>
      <a:accent2>
        <a:srgbClr val="1A941F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Industrial">
  <a:themeElements>
    <a:clrScheme name="Industrial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073CF"/>
      </a:accent1>
      <a:accent2>
        <a:srgbClr val="1A941F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552</Words>
  <Application>Microsoft Office PowerPoint</Application>
  <PresentationFormat>Custom</PresentationFormat>
  <Paragraphs>75</Paragraphs>
  <Slides>14</Slides>
  <Notes>14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8" baseType="lpstr">
      <vt:lpstr>Helvetica Neue Light</vt:lpstr>
      <vt:lpstr>Avenir</vt:lpstr>
      <vt:lpstr>Arial</vt:lpstr>
      <vt:lpstr>Industrial</vt:lpstr>
      <vt:lpstr>Robotic Football</vt:lpstr>
      <vt:lpstr>Introduction</vt:lpstr>
      <vt:lpstr>Problem Description</vt:lpstr>
      <vt:lpstr>Proposed Solution</vt:lpstr>
      <vt:lpstr>Proposed Solution</vt:lpstr>
      <vt:lpstr>Completing A Pass</vt:lpstr>
      <vt:lpstr>Demonstrated Features</vt:lpstr>
      <vt:lpstr>Demonstrated Features</vt:lpstr>
      <vt:lpstr>Available Technologies</vt:lpstr>
      <vt:lpstr>Available Technologies</vt:lpstr>
      <vt:lpstr>Engineering Content</vt:lpstr>
      <vt:lpstr>Conclusions</vt:lpstr>
      <vt:lpstr>Conclusions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Robotic Football</dc:title>
  <dc:creator>Aidan Shaughnessy</dc:creator>
  <cp:lastModifiedBy>Aidan Shaughnessy</cp:lastModifiedBy>
  <cp:revision>2</cp:revision>
  <dcterms:modified xsi:type="dcterms:W3CDTF">2017-11-02T05:18:07Z</dcterms:modified>
</cp:coreProperties>
</file>